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20.sv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4.emf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5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6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Tijdelijke aanduiding voor afbeelding 451">
            <a:extLst>
              <a:ext uri="{FF2B5EF4-FFF2-40B4-BE49-F238E27FC236}">
                <a16:creationId xmlns:a16="http://schemas.microsoft.com/office/drawing/2014/main" id="{91EA3A57-463E-4C44-8EFC-2654D5FAD3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26" name="Tijdelijke aanduiding voor afbeelding 25">
            <a:extLst>
              <a:ext uri="{FF2B5EF4-FFF2-40B4-BE49-F238E27FC236}">
                <a16:creationId xmlns:a16="http://schemas.microsoft.com/office/drawing/2014/main" id="{2A226D8E-D794-104E-96D2-8DE464C842A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17031 w 10405929"/>
              <a:gd name="connsiteY0" fmla="*/ 5457254 h 5863508"/>
              <a:gd name="connsiteX1" fmla="*/ 9941559 w 10405929"/>
              <a:gd name="connsiteY1" fmla="*/ 5467821 h 5863508"/>
              <a:gd name="connsiteX2" fmla="*/ 9951044 w 10405929"/>
              <a:gd name="connsiteY2" fmla="*/ 5495570 h 5863508"/>
              <a:gd name="connsiteX3" fmla="*/ 9878715 w 10405929"/>
              <a:gd name="connsiteY3" fmla="*/ 5495570 h 5863508"/>
              <a:gd name="connsiteX4" fmla="*/ 9889817 w 10405929"/>
              <a:gd name="connsiteY4" fmla="*/ 5467275 h 5863508"/>
              <a:gd name="connsiteX5" fmla="*/ 9917031 w 10405929"/>
              <a:gd name="connsiteY5" fmla="*/ 5457254 h 5863508"/>
              <a:gd name="connsiteX6" fmla="*/ 9547252 w 10405929"/>
              <a:gd name="connsiteY6" fmla="*/ 5423536 h 5863508"/>
              <a:gd name="connsiteX7" fmla="*/ 9545139 w 10405929"/>
              <a:gd name="connsiteY7" fmla="*/ 5442221 h 5863508"/>
              <a:gd name="connsiteX8" fmla="*/ 9545665 w 10405929"/>
              <a:gd name="connsiteY8" fmla="*/ 5451927 h 5863508"/>
              <a:gd name="connsiteX9" fmla="*/ 9547252 w 10405929"/>
              <a:gd name="connsiteY9" fmla="*/ 5461614 h 5863508"/>
              <a:gd name="connsiteX10" fmla="*/ 9570879 w 10405929"/>
              <a:gd name="connsiteY10" fmla="*/ 5461614 h 5863508"/>
              <a:gd name="connsiteX11" fmla="*/ 9570879 w 10405929"/>
              <a:gd name="connsiteY11" fmla="*/ 5605862 h 5863508"/>
              <a:gd name="connsiteX12" fmla="*/ 9595216 w 10405929"/>
              <a:gd name="connsiteY12" fmla="*/ 5607976 h 5863508"/>
              <a:gd name="connsiteX13" fmla="*/ 9619906 w 10405929"/>
              <a:gd name="connsiteY13" fmla="*/ 5605862 h 5863508"/>
              <a:gd name="connsiteX14" fmla="*/ 9619908 w 10405929"/>
              <a:gd name="connsiteY14" fmla="*/ 5605862 h 5863508"/>
              <a:gd name="connsiteX15" fmla="*/ 9619908 w 10405929"/>
              <a:gd name="connsiteY15" fmla="*/ 5423536 h 5863508"/>
              <a:gd name="connsiteX16" fmla="*/ 9668914 w 10405929"/>
              <a:gd name="connsiteY16" fmla="*/ 5421423 h 5863508"/>
              <a:gd name="connsiteX17" fmla="*/ 9656387 w 10405929"/>
              <a:gd name="connsiteY17" fmla="*/ 5421768 h 5863508"/>
              <a:gd name="connsiteX18" fmla="*/ 9640695 w 10405929"/>
              <a:gd name="connsiteY18" fmla="*/ 5423891 h 5863508"/>
              <a:gd name="connsiteX19" fmla="*/ 9708760 w 10405929"/>
              <a:gd name="connsiteY19" fmla="*/ 5605509 h 5863508"/>
              <a:gd name="connsiteX20" fmla="*/ 9721460 w 10405929"/>
              <a:gd name="connsiteY20" fmla="*/ 5607268 h 5863508"/>
              <a:gd name="connsiteX21" fmla="*/ 9733452 w 10405929"/>
              <a:gd name="connsiteY21" fmla="*/ 5607632 h 5863508"/>
              <a:gd name="connsiteX22" fmla="*/ 9745797 w 10405929"/>
              <a:gd name="connsiteY22" fmla="*/ 5607268 h 5863508"/>
              <a:gd name="connsiteX23" fmla="*/ 9759901 w 10405929"/>
              <a:gd name="connsiteY23" fmla="*/ 5605862 h 5863508"/>
              <a:gd name="connsiteX24" fmla="*/ 9829016 w 10405929"/>
              <a:gd name="connsiteY24" fmla="*/ 5423891 h 5863508"/>
              <a:gd name="connsiteX25" fmla="*/ 9813324 w 10405929"/>
              <a:gd name="connsiteY25" fmla="*/ 5421768 h 5863508"/>
              <a:gd name="connsiteX26" fmla="*/ 9801161 w 10405929"/>
              <a:gd name="connsiteY26" fmla="*/ 5421423 h 5863508"/>
              <a:gd name="connsiteX27" fmla="*/ 9787754 w 10405929"/>
              <a:gd name="connsiteY27" fmla="*/ 5421950 h 5863508"/>
              <a:gd name="connsiteX28" fmla="*/ 9775065 w 10405929"/>
              <a:gd name="connsiteY28" fmla="*/ 5423537 h 5863508"/>
              <a:gd name="connsiteX29" fmla="*/ 9735916 w 10405929"/>
              <a:gd name="connsiteY29" fmla="*/ 5559313 h 5863508"/>
              <a:gd name="connsiteX30" fmla="*/ 9696060 w 10405929"/>
              <a:gd name="connsiteY30" fmla="*/ 5423537 h 5863508"/>
              <a:gd name="connsiteX31" fmla="*/ 9683018 w 10405929"/>
              <a:gd name="connsiteY31" fmla="*/ 5421768 h 5863508"/>
              <a:gd name="connsiteX32" fmla="*/ 9668914 w 10405929"/>
              <a:gd name="connsiteY32" fmla="*/ 5421423 h 5863508"/>
              <a:gd name="connsiteX33" fmla="*/ 9368799 w 10405929"/>
              <a:gd name="connsiteY33" fmla="*/ 5421423 h 5863508"/>
              <a:gd name="connsiteX34" fmla="*/ 9356272 w 10405929"/>
              <a:gd name="connsiteY34" fmla="*/ 5421768 h 5863508"/>
              <a:gd name="connsiteX35" fmla="*/ 9340580 w 10405929"/>
              <a:gd name="connsiteY35" fmla="*/ 5423891 h 5863508"/>
              <a:gd name="connsiteX36" fmla="*/ 9408644 w 10405929"/>
              <a:gd name="connsiteY36" fmla="*/ 5605509 h 5863508"/>
              <a:gd name="connsiteX37" fmla="*/ 9421342 w 10405929"/>
              <a:gd name="connsiteY37" fmla="*/ 5607268 h 5863508"/>
              <a:gd name="connsiteX38" fmla="*/ 9433334 w 10405929"/>
              <a:gd name="connsiteY38" fmla="*/ 5607632 h 5863508"/>
              <a:gd name="connsiteX39" fmla="*/ 9445670 w 10405929"/>
              <a:gd name="connsiteY39" fmla="*/ 5607268 h 5863508"/>
              <a:gd name="connsiteX40" fmla="*/ 9459785 w 10405929"/>
              <a:gd name="connsiteY40" fmla="*/ 5605862 h 5863508"/>
              <a:gd name="connsiteX41" fmla="*/ 9528912 w 10405929"/>
              <a:gd name="connsiteY41" fmla="*/ 5423891 h 5863508"/>
              <a:gd name="connsiteX42" fmla="*/ 9513211 w 10405929"/>
              <a:gd name="connsiteY42" fmla="*/ 5421768 h 5863508"/>
              <a:gd name="connsiteX43" fmla="*/ 9501048 w 10405929"/>
              <a:gd name="connsiteY43" fmla="*/ 5421423 h 5863508"/>
              <a:gd name="connsiteX44" fmla="*/ 9487650 w 10405929"/>
              <a:gd name="connsiteY44" fmla="*/ 5421950 h 5863508"/>
              <a:gd name="connsiteX45" fmla="*/ 9474952 w 10405929"/>
              <a:gd name="connsiteY45" fmla="*/ 5423537 h 5863508"/>
              <a:gd name="connsiteX46" fmla="*/ 9435803 w 10405929"/>
              <a:gd name="connsiteY46" fmla="*/ 5559313 h 5863508"/>
              <a:gd name="connsiteX47" fmla="*/ 9395956 w 10405929"/>
              <a:gd name="connsiteY47" fmla="*/ 5423537 h 5863508"/>
              <a:gd name="connsiteX48" fmla="*/ 9382903 w 10405929"/>
              <a:gd name="connsiteY48" fmla="*/ 5421768 h 5863508"/>
              <a:gd name="connsiteX49" fmla="*/ 9368799 w 10405929"/>
              <a:gd name="connsiteY49" fmla="*/ 5421423 h 5863508"/>
              <a:gd name="connsiteX50" fmla="*/ 10100209 w 10405929"/>
              <a:gd name="connsiteY50" fmla="*/ 5419300 h 5863508"/>
              <a:gd name="connsiteX51" fmla="*/ 10047826 w 10405929"/>
              <a:gd name="connsiteY51" fmla="*/ 5434466 h 5863508"/>
              <a:gd name="connsiteX52" fmla="*/ 10028615 w 10405929"/>
              <a:gd name="connsiteY52" fmla="*/ 5476436 h 5863508"/>
              <a:gd name="connsiteX53" fmla="*/ 10039717 w 10405929"/>
              <a:gd name="connsiteY53" fmla="*/ 5509760 h 5863508"/>
              <a:gd name="connsiteX54" fmla="*/ 10070574 w 10405929"/>
              <a:gd name="connsiteY54" fmla="*/ 5526513 h 5863508"/>
              <a:gd name="connsiteX55" fmla="*/ 10092443 w 10405929"/>
              <a:gd name="connsiteY55" fmla="*/ 5532853 h 5863508"/>
              <a:gd name="connsiteX56" fmla="*/ 10106729 w 10405929"/>
              <a:gd name="connsiteY56" fmla="*/ 5539385 h 5863508"/>
              <a:gd name="connsiteX57" fmla="*/ 10111835 w 10405929"/>
              <a:gd name="connsiteY57" fmla="*/ 5551548 h 5863508"/>
              <a:gd name="connsiteX58" fmla="*/ 10108489 w 10405929"/>
              <a:gd name="connsiteY58" fmla="*/ 5561244 h 5863508"/>
              <a:gd name="connsiteX59" fmla="*/ 10100207 w 10405929"/>
              <a:gd name="connsiteY59" fmla="*/ 5567248 h 5863508"/>
              <a:gd name="connsiteX60" fmla="*/ 10089439 w 10405929"/>
              <a:gd name="connsiteY60" fmla="*/ 5570413 h 5863508"/>
              <a:gd name="connsiteX61" fmla="*/ 10078691 w 10405929"/>
              <a:gd name="connsiteY61" fmla="*/ 5571303 h 5863508"/>
              <a:gd name="connsiteX62" fmla="*/ 10056994 w 10405929"/>
              <a:gd name="connsiteY62" fmla="*/ 5569009 h 5863508"/>
              <a:gd name="connsiteX63" fmla="*/ 10034953 w 10405929"/>
              <a:gd name="connsiteY63" fmla="*/ 5562134 h 5863508"/>
              <a:gd name="connsiteX64" fmla="*/ 10028078 w 10405929"/>
              <a:gd name="connsiteY64" fmla="*/ 5581001 h 5863508"/>
              <a:gd name="connsiteX65" fmla="*/ 10024731 w 10405929"/>
              <a:gd name="connsiteY65" fmla="*/ 5600221 h 5863508"/>
              <a:gd name="connsiteX66" fmla="*/ 10038482 w 10405929"/>
              <a:gd name="connsiteY66" fmla="*/ 5604803 h 5863508"/>
              <a:gd name="connsiteX67" fmla="*/ 10051353 w 10405929"/>
              <a:gd name="connsiteY67" fmla="*/ 5607805 h 5863508"/>
              <a:gd name="connsiteX68" fmla="*/ 10064931 w 10405929"/>
              <a:gd name="connsiteY68" fmla="*/ 5609564 h 5863508"/>
              <a:gd name="connsiteX69" fmla="*/ 10080452 w 10405929"/>
              <a:gd name="connsiteY69" fmla="*/ 5610099 h 5863508"/>
              <a:gd name="connsiteX70" fmla="*/ 10113958 w 10405929"/>
              <a:gd name="connsiteY70" fmla="*/ 5605338 h 5863508"/>
              <a:gd name="connsiteX71" fmla="*/ 10139174 w 10405929"/>
              <a:gd name="connsiteY71" fmla="*/ 5592284 h 5863508"/>
              <a:gd name="connsiteX72" fmla="*/ 10155039 w 10405929"/>
              <a:gd name="connsiteY72" fmla="*/ 5572711 h 5863508"/>
              <a:gd name="connsiteX73" fmla="*/ 10160509 w 10405929"/>
              <a:gd name="connsiteY73" fmla="*/ 5548374 h 5863508"/>
              <a:gd name="connsiteX74" fmla="*/ 10157333 w 10405929"/>
              <a:gd name="connsiteY74" fmla="*/ 5526868 h 5863508"/>
              <a:gd name="connsiteX75" fmla="*/ 10148517 w 10405929"/>
              <a:gd name="connsiteY75" fmla="*/ 5512056 h 5863508"/>
              <a:gd name="connsiteX76" fmla="*/ 10134939 w 10405929"/>
              <a:gd name="connsiteY76" fmla="*/ 5502005 h 5863508"/>
              <a:gd name="connsiteX77" fmla="*/ 10117125 w 10405929"/>
              <a:gd name="connsiteY77" fmla="*/ 5495121 h 5863508"/>
              <a:gd name="connsiteX78" fmla="*/ 10097025 w 10405929"/>
              <a:gd name="connsiteY78" fmla="*/ 5489125 h 5863508"/>
              <a:gd name="connsiteX79" fmla="*/ 10083447 w 10405929"/>
              <a:gd name="connsiteY79" fmla="*/ 5483140 h 5863508"/>
              <a:gd name="connsiteX80" fmla="*/ 10078694 w 10405929"/>
              <a:gd name="connsiteY80" fmla="*/ 5472200 h 5863508"/>
              <a:gd name="connsiteX81" fmla="*/ 10085388 w 10405929"/>
              <a:gd name="connsiteY81" fmla="*/ 5460391 h 5863508"/>
              <a:gd name="connsiteX82" fmla="*/ 10104082 w 10405929"/>
              <a:gd name="connsiteY82" fmla="*/ 5456680 h 5863508"/>
              <a:gd name="connsiteX83" fmla="*/ 10125597 w 10405929"/>
              <a:gd name="connsiteY83" fmla="*/ 5459329 h 5863508"/>
              <a:gd name="connsiteX84" fmla="*/ 10144282 w 10405929"/>
              <a:gd name="connsiteY84" fmla="*/ 5465496 h 5863508"/>
              <a:gd name="connsiteX85" fmla="*/ 10150986 w 10405929"/>
              <a:gd name="connsiteY85" fmla="*/ 5448217 h 5863508"/>
              <a:gd name="connsiteX86" fmla="*/ 10154515 w 10405929"/>
              <a:gd name="connsiteY86" fmla="*/ 5429178 h 5863508"/>
              <a:gd name="connsiteX87" fmla="*/ 10127358 w 10405929"/>
              <a:gd name="connsiteY87" fmla="*/ 5421768 h 5863508"/>
              <a:gd name="connsiteX88" fmla="*/ 10100209 w 10405929"/>
              <a:gd name="connsiteY88" fmla="*/ 5419300 h 5863508"/>
              <a:gd name="connsiteX89" fmla="*/ 9921409 w 10405929"/>
              <a:gd name="connsiteY89" fmla="*/ 5419300 h 5863508"/>
              <a:gd name="connsiteX90" fmla="*/ 9883150 w 10405929"/>
              <a:gd name="connsiteY90" fmla="*/ 5426882 h 5863508"/>
              <a:gd name="connsiteX91" fmla="*/ 9855640 w 10405929"/>
              <a:gd name="connsiteY91" fmla="*/ 5447509 h 5863508"/>
              <a:gd name="connsiteX92" fmla="*/ 9838886 w 10405929"/>
              <a:gd name="connsiteY92" fmla="*/ 5478195 h 5863508"/>
              <a:gd name="connsiteX93" fmla="*/ 9833244 w 10405929"/>
              <a:gd name="connsiteY93" fmla="*/ 5515938 h 5863508"/>
              <a:gd name="connsiteX94" fmla="*/ 9838704 w 10405929"/>
              <a:gd name="connsiteY94" fmla="*/ 5553671 h 5863508"/>
              <a:gd name="connsiteX95" fmla="*/ 9855640 w 10405929"/>
              <a:gd name="connsiteY95" fmla="*/ 5583466 h 5863508"/>
              <a:gd name="connsiteX96" fmla="*/ 9885264 w 10405929"/>
              <a:gd name="connsiteY96" fmla="*/ 5603040 h 5863508"/>
              <a:gd name="connsiteX97" fmla="*/ 9928822 w 10405929"/>
              <a:gd name="connsiteY97" fmla="*/ 5610098 h 5863508"/>
              <a:gd name="connsiteX98" fmla="*/ 9990891 w 10405929"/>
              <a:gd name="connsiteY98" fmla="*/ 5599511 h 5863508"/>
              <a:gd name="connsiteX99" fmla="*/ 9987716 w 10405929"/>
              <a:gd name="connsiteY99" fmla="*/ 5578350 h 5863508"/>
              <a:gd name="connsiteX100" fmla="*/ 9981013 w 10405929"/>
              <a:gd name="connsiteY100" fmla="*/ 5561424 h 5863508"/>
              <a:gd name="connsiteX101" fmla="*/ 9957203 w 10405929"/>
              <a:gd name="connsiteY101" fmla="*/ 5567946 h 5863508"/>
              <a:gd name="connsiteX102" fmla="*/ 9932695 w 10405929"/>
              <a:gd name="connsiteY102" fmla="*/ 5570240 h 5863508"/>
              <a:gd name="connsiteX103" fmla="*/ 9897429 w 10405929"/>
              <a:gd name="connsiteY103" fmla="*/ 5560715 h 5863508"/>
              <a:gd name="connsiteX104" fmla="*/ 9882617 w 10405929"/>
              <a:gd name="connsiteY104" fmla="*/ 5530038 h 5863508"/>
              <a:gd name="connsiteX105" fmla="*/ 9999698 w 10405929"/>
              <a:gd name="connsiteY105" fmla="*/ 5530038 h 5863508"/>
              <a:gd name="connsiteX106" fmla="*/ 10000942 w 10405929"/>
              <a:gd name="connsiteY106" fmla="*/ 5519634 h 5863508"/>
              <a:gd name="connsiteX107" fmla="*/ 10001468 w 10405929"/>
              <a:gd name="connsiteY107" fmla="*/ 5506410 h 5863508"/>
              <a:gd name="connsiteX108" fmla="*/ 9996168 w 10405929"/>
              <a:gd name="connsiteY108" fmla="*/ 5472027 h 5863508"/>
              <a:gd name="connsiteX109" fmla="*/ 9980485 w 10405929"/>
              <a:gd name="connsiteY109" fmla="*/ 5444344 h 5863508"/>
              <a:gd name="connsiteX110" fmla="*/ 9955269 w 10405929"/>
              <a:gd name="connsiteY110" fmla="*/ 5426003 h 5863508"/>
              <a:gd name="connsiteX111" fmla="*/ 9921409 w 10405929"/>
              <a:gd name="connsiteY111" fmla="*/ 5419300 h 5863508"/>
              <a:gd name="connsiteX112" fmla="*/ 9794337 w 10405929"/>
              <a:gd name="connsiteY112" fmla="*/ 5389262 h 5863508"/>
              <a:gd name="connsiteX113" fmla="*/ 9803995 w 10405929"/>
              <a:gd name="connsiteY113" fmla="*/ 5389444 h 5863508"/>
              <a:gd name="connsiteX114" fmla="*/ 9807066 w 10405929"/>
              <a:gd name="connsiteY114" fmla="*/ 5389902 h 5863508"/>
              <a:gd name="connsiteX115" fmla="*/ 9808864 w 10405929"/>
              <a:gd name="connsiteY115" fmla="*/ 5391050 h 5863508"/>
              <a:gd name="connsiteX116" fmla="*/ 9809726 w 10405929"/>
              <a:gd name="connsiteY116" fmla="*/ 5392561 h 5863508"/>
              <a:gd name="connsiteX117" fmla="*/ 9809965 w 10405929"/>
              <a:gd name="connsiteY117" fmla="*/ 5394311 h 5863508"/>
              <a:gd name="connsiteX118" fmla="*/ 9806425 w 10405929"/>
              <a:gd name="connsiteY118" fmla="*/ 5399274 h 5863508"/>
              <a:gd name="connsiteX119" fmla="*/ 9797102 w 10405929"/>
              <a:gd name="connsiteY119" fmla="*/ 5401109 h 5863508"/>
              <a:gd name="connsiteX120" fmla="*/ 9790073 w 10405929"/>
              <a:gd name="connsiteY120" fmla="*/ 5399875 h 5863508"/>
              <a:gd name="connsiteX121" fmla="*/ 9787444 w 10405929"/>
              <a:gd name="connsiteY121" fmla="*/ 5395131 h 5863508"/>
              <a:gd name="connsiteX122" fmla="*/ 9787769 w 10405929"/>
              <a:gd name="connsiteY122" fmla="*/ 5393065 h 5863508"/>
              <a:gd name="connsiteX123" fmla="*/ 9788876 w 10405929"/>
              <a:gd name="connsiteY123" fmla="*/ 5391146 h 5863508"/>
              <a:gd name="connsiteX124" fmla="*/ 9790980 w 10405929"/>
              <a:gd name="connsiteY124" fmla="*/ 5389721 h 5863508"/>
              <a:gd name="connsiteX125" fmla="*/ 9794337 w 10405929"/>
              <a:gd name="connsiteY125" fmla="*/ 5389262 h 5863508"/>
              <a:gd name="connsiteX126" fmla="*/ 9841471 w 10405929"/>
              <a:gd name="connsiteY126" fmla="*/ 5358744 h 5863508"/>
              <a:gd name="connsiteX127" fmla="*/ 9841472 w 10405929"/>
              <a:gd name="connsiteY127" fmla="*/ 5358744 h 5863508"/>
              <a:gd name="connsiteX128" fmla="*/ 9841471 w 10405929"/>
              <a:gd name="connsiteY128" fmla="*/ 5358745 h 5863508"/>
              <a:gd name="connsiteX129" fmla="*/ 10098097 w 10405929"/>
              <a:gd name="connsiteY129" fmla="*/ 5349196 h 5863508"/>
              <a:gd name="connsiteX130" fmla="*/ 10105479 w 10405929"/>
              <a:gd name="connsiteY130" fmla="*/ 5353012 h 5863508"/>
              <a:gd name="connsiteX131" fmla="*/ 10107745 w 10405929"/>
              <a:gd name="connsiteY131" fmla="*/ 5363999 h 5863508"/>
              <a:gd name="connsiteX132" fmla="*/ 10105479 w 10405929"/>
              <a:gd name="connsiteY132" fmla="*/ 5374978 h 5863508"/>
              <a:gd name="connsiteX133" fmla="*/ 10098097 w 10405929"/>
              <a:gd name="connsiteY133" fmla="*/ 5378783 h 5863508"/>
              <a:gd name="connsiteX134" fmla="*/ 10090791 w 10405929"/>
              <a:gd name="connsiteY134" fmla="*/ 5374978 h 5863508"/>
              <a:gd name="connsiteX135" fmla="*/ 10088535 w 10405929"/>
              <a:gd name="connsiteY135" fmla="*/ 5363999 h 5863508"/>
              <a:gd name="connsiteX136" fmla="*/ 10090791 w 10405929"/>
              <a:gd name="connsiteY136" fmla="*/ 5353012 h 5863508"/>
              <a:gd name="connsiteX137" fmla="*/ 10098097 w 10405929"/>
              <a:gd name="connsiteY137" fmla="*/ 5349196 h 5863508"/>
              <a:gd name="connsiteX138" fmla="*/ 10044335 w 10405929"/>
              <a:gd name="connsiteY138" fmla="*/ 5349196 h 5863508"/>
              <a:gd name="connsiteX139" fmla="*/ 10051737 w 10405929"/>
              <a:gd name="connsiteY139" fmla="*/ 5353012 h 5863508"/>
              <a:gd name="connsiteX140" fmla="*/ 10053993 w 10405929"/>
              <a:gd name="connsiteY140" fmla="*/ 5363999 h 5863508"/>
              <a:gd name="connsiteX141" fmla="*/ 10051737 w 10405929"/>
              <a:gd name="connsiteY141" fmla="*/ 5374978 h 5863508"/>
              <a:gd name="connsiteX142" fmla="*/ 10044335 w 10405929"/>
              <a:gd name="connsiteY142" fmla="*/ 5378783 h 5863508"/>
              <a:gd name="connsiteX143" fmla="*/ 10037039 w 10405929"/>
              <a:gd name="connsiteY143" fmla="*/ 5374978 h 5863508"/>
              <a:gd name="connsiteX144" fmla="*/ 10034791 w 10405929"/>
              <a:gd name="connsiteY144" fmla="*/ 5363999 h 5863508"/>
              <a:gd name="connsiteX145" fmla="*/ 10037039 w 10405929"/>
              <a:gd name="connsiteY145" fmla="*/ 5353012 h 5863508"/>
              <a:gd name="connsiteX146" fmla="*/ 10044335 w 10405929"/>
              <a:gd name="connsiteY146" fmla="*/ 5349196 h 5863508"/>
              <a:gd name="connsiteX147" fmla="*/ 9745829 w 10405929"/>
              <a:gd name="connsiteY147" fmla="*/ 5349196 h 5863508"/>
              <a:gd name="connsiteX148" fmla="*/ 9753220 w 10405929"/>
              <a:gd name="connsiteY148" fmla="*/ 5353012 h 5863508"/>
              <a:gd name="connsiteX149" fmla="*/ 9755477 w 10405929"/>
              <a:gd name="connsiteY149" fmla="*/ 5363999 h 5863508"/>
              <a:gd name="connsiteX150" fmla="*/ 9753220 w 10405929"/>
              <a:gd name="connsiteY150" fmla="*/ 5374978 h 5863508"/>
              <a:gd name="connsiteX151" fmla="*/ 9745829 w 10405929"/>
              <a:gd name="connsiteY151" fmla="*/ 5378783 h 5863508"/>
              <a:gd name="connsiteX152" fmla="*/ 9738533 w 10405929"/>
              <a:gd name="connsiteY152" fmla="*/ 5374978 h 5863508"/>
              <a:gd name="connsiteX153" fmla="*/ 9736276 w 10405929"/>
              <a:gd name="connsiteY153" fmla="*/ 5363999 h 5863508"/>
              <a:gd name="connsiteX154" fmla="*/ 9738533 w 10405929"/>
              <a:gd name="connsiteY154" fmla="*/ 5353012 h 5863508"/>
              <a:gd name="connsiteX155" fmla="*/ 9745829 w 10405929"/>
              <a:gd name="connsiteY155" fmla="*/ 5349196 h 5863508"/>
              <a:gd name="connsiteX156" fmla="*/ 9851301 w 10405929"/>
              <a:gd name="connsiteY156" fmla="*/ 5348914 h 5863508"/>
              <a:gd name="connsiteX157" fmla="*/ 9857602 w 10405929"/>
              <a:gd name="connsiteY157" fmla="*/ 5351629 h 5863508"/>
              <a:gd name="connsiteX158" fmla="*/ 9860030 w 10405929"/>
              <a:gd name="connsiteY158" fmla="*/ 5358744 h 5863508"/>
              <a:gd name="connsiteX159" fmla="*/ 9841472 w 10405929"/>
              <a:gd name="connsiteY159" fmla="*/ 5358744 h 5863508"/>
              <a:gd name="connsiteX160" fmla="*/ 9844320 w 10405929"/>
              <a:gd name="connsiteY160" fmla="*/ 5351487 h 5863508"/>
              <a:gd name="connsiteX161" fmla="*/ 9851301 w 10405929"/>
              <a:gd name="connsiteY161" fmla="*/ 5348914 h 5863508"/>
              <a:gd name="connsiteX162" fmla="*/ 9798107 w 10405929"/>
              <a:gd name="connsiteY162" fmla="*/ 5347546 h 5863508"/>
              <a:gd name="connsiteX163" fmla="*/ 9803662 w 10405929"/>
              <a:gd name="connsiteY163" fmla="*/ 5349794 h 5863508"/>
              <a:gd name="connsiteX164" fmla="*/ 9805364 w 10405929"/>
              <a:gd name="connsiteY164" fmla="*/ 5355904 h 5863508"/>
              <a:gd name="connsiteX165" fmla="*/ 9803662 w 10405929"/>
              <a:gd name="connsiteY165" fmla="*/ 5361966 h 5863508"/>
              <a:gd name="connsiteX166" fmla="*/ 9798107 w 10405929"/>
              <a:gd name="connsiteY166" fmla="*/ 5364174 h 5863508"/>
              <a:gd name="connsiteX167" fmla="*/ 9792407 w 10405929"/>
              <a:gd name="connsiteY167" fmla="*/ 5361966 h 5863508"/>
              <a:gd name="connsiteX168" fmla="*/ 9790666 w 10405929"/>
              <a:gd name="connsiteY168" fmla="*/ 5355904 h 5863508"/>
              <a:gd name="connsiteX169" fmla="*/ 9792407 w 10405929"/>
              <a:gd name="connsiteY169" fmla="*/ 5349794 h 5863508"/>
              <a:gd name="connsiteX170" fmla="*/ 9798107 w 10405929"/>
              <a:gd name="connsiteY170" fmla="*/ 5347546 h 5863508"/>
              <a:gd name="connsiteX171" fmla="*/ 9949360 w 10405929"/>
              <a:gd name="connsiteY171" fmla="*/ 5340917 h 5863508"/>
              <a:gd name="connsiteX172" fmla="*/ 9939502 w 10405929"/>
              <a:gd name="connsiteY172" fmla="*/ 5342820 h 5863508"/>
              <a:gd name="connsiteX173" fmla="*/ 9932379 w 10405929"/>
              <a:gd name="connsiteY173" fmla="*/ 5348070 h 5863508"/>
              <a:gd name="connsiteX174" fmla="*/ 9928133 w 10405929"/>
              <a:gd name="connsiteY174" fmla="*/ 5355845 h 5863508"/>
              <a:gd name="connsiteX175" fmla="*/ 9926736 w 10405929"/>
              <a:gd name="connsiteY175" fmla="*/ 5365446 h 5863508"/>
              <a:gd name="connsiteX176" fmla="*/ 9928179 w 10405929"/>
              <a:gd name="connsiteY176" fmla="*/ 5375171 h 5863508"/>
              <a:gd name="connsiteX177" fmla="*/ 9932482 w 10405929"/>
              <a:gd name="connsiteY177" fmla="*/ 5382906 h 5863508"/>
              <a:gd name="connsiteX178" fmla="*/ 9939673 w 10405929"/>
              <a:gd name="connsiteY178" fmla="*/ 5388012 h 5863508"/>
              <a:gd name="connsiteX179" fmla="*/ 9949895 w 10405929"/>
              <a:gd name="connsiteY179" fmla="*/ 5389876 h 5863508"/>
              <a:gd name="connsiteX180" fmla="*/ 9956503 w 10405929"/>
              <a:gd name="connsiteY180" fmla="*/ 5389465 h 5863508"/>
              <a:gd name="connsiteX181" fmla="*/ 9963298 w 10405929"/>
              <a:gd name="connsiteY181" fmla="*/ 5387621 h 5863508"/>
              <a:gd name="connsiteX182" fmla="*/ 9962581 w 10405929"/>
              <a:gd name="connsiteY182" fmla="*/ 5381960 h 5863508"/>
              <a:gd name="connsiteX183" fmla="*/ 9960765 w 10405929"/>
              <a:gd name="connsiteY183" fmla="*/ 5377752 h 5863508"/>
              <a:gd name="connsiteX184" fmla="*/ 9958096 w 10405929"/>
              <a:gd name="connsiteY184" fmla="*/ 5378651 h 5863508"/>
              <a:gd name="connsiteX185" fmla="*/ 9955877 w 10405929"/>
              <a:gd name="connsiteY185" fmla="*/ 5379195 h 5863508"/>
              <a:gd name="connsiteX186" fmla="*/ 9953658 w 10405929"/>
              <a:gd name="connsiteY186" fmla="*/ 5379425 h 5863508"/>
              <a:gd name="connsiteX187" fmla="*/ 9951171 w 10405929"/>
              <a:gd name="connsiteY187" fmla="*/ 5379463 h 5863508"/>
              <a:gd name="connsiteX188" fmla="*/ 9942842 w 10405929"/>
              <a:gd name="connsiteY188" fmla="*/ 5376125 h 5863508"/>
              <a:gd name="connsiteX189" fmla="*/ 9939771 w 10405929"/>
              <a:gd name="connsiteY189" fmla="*/ 5365444 h 5863508"/>
              <a:gd name="connsiteX190" fmla="*/ 9942621 w 10405929"/>
              <a:gd name="connsiteY190" fmla="*/ 5354983 h 5863508"/>
              <a:gd name="connsiteX191" fmla="*/ 9951073 w 10405929"/>
              <a:gd name="connsiteY191" fmla="*/ 5351330 h 5863508"/>
              <a:gd name="connsiteX192" fmla="*/ 9955740 w 10405929"/>
              <a:gd name="connsiteY192" fmla="*/ 5351645 h 5863508"/>
              <a:gd name="connsiteX193" fmla="*/ 9960492 w 10405929"/>
              <a:gd name="connsiteY193" fmla="*/ 5352869 h 5863508"/>
              <a:gd name="connsiteX194" fmla="*/ 9962214 w 10405929"/>
              <a:gd name="connsiteY194" fmla="*/ 5347935 h 5863508"/>
              <a:gd name="connsiteX195" fmla="*/ 9962749 w 10405929"/>
              <a:gd name="connsiteY195" fmla="*/ 5343268 h 5863508"/>
              <a:gd name="connsiteX196" fmla="*/ 9959306 w 10405929"/>
              <a:gd name="connsiteY196" fmla="*/ 5342092 h 5863508"/>
              <a:gd name="connsiteX197" fmla="*/ 9956236 w 10405929"/>
              <a:gd name="connsiteY197" fmla="*/ 5341366 h 5863508"/>
              <a:gd name="connsiteX198" fmla="*/ 9953023 w 10405929"/>
              <a:gd name="connsiteY198" fmla="*/ 5341013 h 5863508"/>
              <a:gd name="connsiteX199" fmla="*/ 9949360 w 10405929"/>
              <a:gd name="connsiteY199" fmla="*/ 5340917 h 5863508"/>
              <a:gd name="connsiteX200" fmla="*/ 9903944 w 10405929"/>
              <a:gd name="connsiteY200" fmla="*/ 5340917 h 5863508"/>
              <a:gd name="connsiteX201" fmla="*/ 9890500 w 10405929"/>
              <a:gd name="connsiteY201" fmla="*/ 5344809 h 5863508"/>
              <a:gd name="connsiteX202" fmla="*/ 9885566 w 10405929"/>
              <a:gd name="connsiteY202" fmla="*/ 5355575 h 5863508"/>
              <a:gd name="connsiteX203" fmla="*/ 9888415 w 10405929"/>
              <a:gd name="connsiteY203" fmla="*/ 5364133 h 5863508"/>
              <a:gd name="connsiteX204" fmla="*/ 9896332 w 10405929"/>
              <a:gd name="connsiteY204" fmla="*/ 5368436 h 5863508"/>
              <a:gd name="connsiteX205" fmla="*/ 9901944 w 10405929"/>
              <a:gd name="connsiteY205" fmla="*/ 5370052 h 5863508"/>
              <a:gd name="connsiteX206" fmla="*/ 9905607 w 10405929"/>
              <a:gd name="connsiteY206" fmla="*/ 5371735 h 5863508"/>
              <a:gd name="connsiteX207" fmla="*/ 9906927 w 10405929"/>
              <a:gd name="connsiteY207" fmla="*/ 5374842 h 5863508"/>
              <a:gd name="connsiteX208" fmla="*/ 9906056 w 10405929"/>
              <a:gd name="connsiteY208" fmla="*/ 5377338 h 5863508"/>
              <a:gd name="connsiteX209" fmla="*/ 9903942 w 10405929"/>
              <a:gd name="connsiteY209" fmla="*/ 5378869 h 5863508"/>
              <a:gd name="connsiteX210" fmla="*/ 9901179 w 10405929"/>
              <a:gd name="connsiteY210" fmla="*/ 5379691 h 5863508"/>
              <a:gd name="connsiteX211" fmla="*/ 9898416 w 10405929"/>
              <a:gd name="connsiteY211" fmla="*/ 5379921 h 5863508"/>
              <a:gd name="connsiteX212" fmla="*/ 9892850 w 10405929"/>
              <a:gd name="connsiteY212" fmla="*/ 5379338 h 5863508"/>
              <a:gd name="connsiteX213" fmla="*/ 9887198 w 10405929"/>
              <a:gd name="connsiteY213" fmla="*/ 5377568 h 5863508"/>
              <a:gd name="connsiteX214" fmla="*/ 9885428 w 10405929"/>
              <a:gd name="connsiteY214" fmla="*/ 5382406 h 5863508"/>
              <a:gd name="connsiteX215" fmla="*/ 9884568 w 10405929"/>
              <a:gd name="connsiteY215" fmla="*/ 5387341 h 5863508"/>
              <a:gd name="connsiteX216" fmla="*/ 9888097 w 10405929"/>
              <a:gd name="connsiteY216" fmla="*/ 5388507 h 5863508"/>
              <a:gd name="connsiteX217" fmla="*/ 9891396 w 10405929"/>
              <a:gd name="connsiteY217" fmla="*/ 5389292 h 5863508"/>
              <a:gd name="connsiteX218" fmla="*/ 9894885 w 10405929"/>
              <a:gd name="connsiteY218" fmla="*/ 5389742 h 5863508"/>
              <a:gd name="connsiteX219" fmla="*/ 9898872 w 10405929"/>
              <a:gd name="connsiteY219" fmla="*/ 5389876 h 5863508"/>
              <a:gd name="connsiteX220" fmla="*/ 9907458 w 10405929"/>
              <a:gd name="connsiteY220" fmla="*/ 5388652 h 5863508"/>
              <a:gd name="connsiteX221" fmla="*/ 9913932 w 10405929"/>
              <a:gd name="connsiteY221" fmla="*/ 5385305 h 5863508"/>
              <a:gd name="connsiteX222" fmla="*/ 9918005 w 10405929"/>
              <a:gd name="connsiteY222" fmla="*/ 5380276 h 5863508"/>
              <a:gd name="connsiteX223" fmla="*/ 9919413 w 10405929"/>
              <a:gd name="connsiteY223" fmla="*/ 5374041 h 5863508"/>
              <a:gd name="connsiteX224" fmla="*/ 9918599 w 10405929"/>
              <a:gd name="connsiteY224" fmla="*/ 5368515 h 5863508"/>
              <a:gd name="connsiteX225" fmla="*/ 9916334 w 10405929"/>
              <a:gd name="connsiteY225" fmla="*/ 5364718 h 5863508"/>
              <a:gd name="connsiteX226" fmla="*/ 9912853 w 10405929"/>
              <a:gd name="connsiteY226" fmla="*/ 5362146 h 5863508"/>
              <a:gd name="connsiteX227" fmla="*/ 9908283 w 10405929"/>
              <a:gd name="connsiteY227" fmla="*/ 5360367 h 5863508"/>
              <a:gd name="connsiteX228" fmla="*/ 9903120 w 10405929"/>
              <a:gd name="connsiteY228" fmla="*/ 5358836 h 5863508"/>
              <a:gd name="connsiteX229" fmla="*/ 9899620 w 10405929"/>
              <a:gd name="connsiteY229" fmla="*/ 5357297 h 5863508"/>
              <a:gd name="connsiteX230" fmla="*/ 9898416 w 10405929"/>
              <a:gd name="connsiteY230" fmla="*/ 5354494 h 5863508"/>
              <a:gd name="connsiteX231" fmla="*/ 9900128 w 10405929"/>
              <a:gd name="connsiteY231" fmla="*/ 5351453 h 5863508"/>
              <a:gd name="connsiteX232" fmla="*/ 9904929 w 10405929"/>
              <a:gd name="connsiteY232" fmla="*/ 5350516 h 5863508"/>
              <a:gd name="connsiteX233" fmla="*/ 9910447 w 10405929"/>
              <a:gd name="connsiteY233" fmla="*/ 5351196 h 5863508"/>
              <a:gd name="connsiteX234" fmla="*/ 9915247 w 10405929"/>
              <a:gd name="connsiteY234" fmla="*/ 5352784 h 5863508"/>
              <a:gd name="connsiteX235" fmla="*/ 9916969 w 10405929"/>
              <a:gd name="connsiteY235" fmla="*/ 5348347 h 5863508"/>
              <a:gd name="connsiteX236" fmla="*/ 9917877 w 10405929"/>
              <a:gd name="connsiteY236" fmla="*/ 5343452 h 5863508"/>
              <a:gd name="connsiteX237" fmla="*/ 9910905 w 10405929"/>
              <a:gd name="connsiteY237" fmla="*/ 5341548 h 5863508"/>
              <a:gd name="connsiteX238" fmla="*/ 9903944 w 10405929"/>
              <a:gd name="connsiteY238" fmla="*/ 5340917 h 5863508"/>
              <a:gd name="connsiteX239" fmla="*/ 9798016 w 10405929"/>
              <a:gd name="connsiteY239" fmla="*/ 5339097 h 5863508"/>
              <a:gd name="connsiteX240" fmla="*/ 9789563 w 10405929"/>
              <a:gd name="connsiteY240" fmla="*/ 5340378 h 5863508"/>
              <a:gd name="connsiteX241" fmla="*/ 9783175 w 10405929"/>
              <a:gd name="connsiteY241" fmla="*/ 5343915 h 5863508"/>
              <a:gd name="connsiteX242" fmla="*/ 9779179 w 10405929"/>
              <a:gd name="connsiteY242" fmla="*/ 5349251 h 5863508"/>
              <a:gd name="connsiteX243" fmla="*/ 9777802 w 10405929"/>
              <a:gd name="connsiteY243" fmla="*/ 5355896 h 5863508"/>
              <a:gd name="connsiteX244" fmla="*/ 9779543 w 10405929"/>
              <a:gd name="connsiteY244" fmla="*/ 5363259 h 5863508"/>
              <a:gd name="connsiteX245" fmla="*/ 9784515 w 10405929"/>
              <a:gd name="connsiteY245" fmla="*/ 5368862 h 5863508"/>
              <a:gd name="connsiteX246" fmla="*/ 9780183 w 10405929"/>
              <a:gd name="connsiteY246" fmla="*/ 5373099 h 5863508"/>
              <a:gd name="connsiteX247" fmla="*/ 9778720 w 10405929"/>
              <a:gd name="connsiteY247" fmla="*/ 5378788 h 5863508"/>
              <a:gd name="connsiteX248" fmla="*/ 9779964 w 10405929"/>
              <a:gd name="connsiteY248" fmla="*/ 5383607 h 5863508"/>
              <a:gd name="connsiteX249" fmla="*/ 9783321 w 10405929"/>
              <a:gd name="connsiteY249" fmla="*/ 5386772 h 5863508"/>
              <a:gd name="connsiteX250" fmla="*/ 9778023 w 10405929"/>
              <a:gd name="connsiteY250" fmla="*/ 5391456 h 5863508"/>
              <a:gd name="connsiteX251" fmla="*/ 9776053 w 10405929"/>
              <a:gd name="connsiteY251" fmla="*/ 5398266 h 5863508"/>
              <a:gd name="connsiteX252" fmla="*/ 9777115 w 10405929"/>
              <a:gd name="connsiteY252" fmla="*/ 5403314 h 5863508"/>
              <a:gd name="connsiteX253" fmla="*/ 9780604 w 10405929"/>
              <a:gd name="connsiteY253" fmla="*/ 5407177 h 5863508"/>
              <a:gd name="connsiteX254" fmla="*/ 9786905 w 10405929"/>
              <a:gd name="connsiteY254" fmla="*/ 5409615 h 5863508"/>
              <a:gd name="connsiteX255" fmla="*/ 9796267 w 10405929"/>
              <a:gd name="connsiteY255" fmla="*/ 5410475 h 5863508"/>
              <a:gd name="connsiteX256" fmla="*/ 9806557 w 10405929"/>
              <a:gd name="connsiteY256" fmla="*/ 5409280 h 5863508"/>
              <a:gd name="connsiteX257" fmla="*/ 9814819 w 10405929"/>
              <a:gd name="connsiteY257" fmla="*/ 5405885 h 5863508"/>
              <a:gd name="connsiteX258" fmla="*/ 9820346 w 10405929"/>
              <a:gd name="connsiteY258" fmla="*/ 5400501 h 5863508"/>
              <a:gd name="connsiteX259" fmla="*/ 9822363 w 10405929"/>
              <a:gd name="connsiteY259" fmla="*/ 5393483 h 5863508"/>
              <a:gd name="connsiteX260" fmla="*/ 9818414 w 10405929"/>
              <a:gd name="connsiteY260" fmla="*/ 5383414 h 5863508"/>
              <a:gd name="connsiteX261" fmla="*/ 9806097 w 10405929"/>
              <a:gd name="connsiteY261" fmla="*/ 5379695 h 5863508"/>
              <a:gd name="connsiteX262" fmla="*/ 9793504 w 10405929"/>
              <a:gd name="connsiteY262" fmla="*/ 5379513 h 5863508"/>
              <a:gd name="connsiteX263" fmla="*/ 9789613 w 10405929"/>
              <a:gd name="connsiteY263" fmla="*/ 5378508 h 5863508"/>
              <a:gd name="connsiteX264" fmla="*/ 9788637 w 10405929"/>
              <a:gd name="connsiteY264" fmla="*/ 5376118 h 5863508"/>
              <a:gd name="connsiteX265" fmla="*/ 9789010 w 10405929"/>
              <a:gd name="connsiteY265" fmla="*/ 5373957 h 5863508"/>
              <a:gd name="connsiteX266" fmla="*/ 9790932 w 10405929"/>
              <a:gd name="connsiteY266" fmla="*/ 5371786 h 5863508"/>
              <a:gd name="connsiteX267" fmla="*/ 9798017 w 10405929"/>
              <a:gd name="connsiteY267" fmla="*/ 5372627 h 5863508"/>
              <a:gd name="connsiteX268" fmla="*/ 9806423 w 10405929"/>
              <a:gd name="connsiteY268" fmla="*/ 5371337 h 5863508"/>
              <a:gd name="connsiteX269" fmla="*/ 9812707 w 10405929"/>
              <a:gd name="connsiteY269" fmla="*/ 5367846 h 5863508"/>
              <a:gd name="connsiteX270" fmla="*/ 9816617 w 10405929"/>
              <a:gd name="connsiteY270" fmla="*/ 5362567 h 5863508"/>
              <a:gd name="connsiteX271" fmla="*/ 9817957 w 10405929"/>
              <a:gd name="connsiteY271" fmla="*/ 5355893 h 5863508"/>
              <a:gd name="connsiteX272" fmla="*/ 9817584 w 10405929"/>
              <a:gd name="connsiteY272" fmla="*/ 5352498 h 5863508"/>
              <a:gd name="connsiteX273" fmla="*/ 9816753 w 10405929"/>
              <a:gd name="connsiteY273" fmla="*/ 5350298 h 5863508"/>
              <a:gd name="connsiteX274" fmla="*/ 9824203 w 10405929"/>
              <a:gd name="connsiteY274" fmla="*/ 5350298 h 5863508"/>
              <a:gd name="connsiteX275" fmla="*/ 9824565 w 10405929"/>
              <a:gd name="connsiteY275" fmla="*/ 5347268 h 5863508"/>
              <a:gd name="connsiteX276" fmla="*/ 9824661 w 10405929"/>
              <a:gd name="connsiteY276" fmla="*/ 5344331 h 5863508"/>
              <a:gd name="connsiteX277" fmla="*/ 9824524 w 10405929"/>
              <a:gd name="connsiteY277" fmla="*/ 5341898 h 5863508"/>
              <a:gd name="connsiteX278" fmla="*/ 9824199 w 10405929"/>
              <a:gd name="connsiteY278" fmla="*/ 5339546 h 5863508"/>
              <a:gd name="connsiteX279" fmla="*/ 9817227 w 10405929"/>
              <a:gd name="connsiteY279" fmla="*/ 5340702 h 5863508"/>
              <a:gd name="connsiteX280" fmla="*/ 9812905 w 10405929"/>
              <a:gd name="connsiteY280" fmla="*/ 5344146 h 5863508"/>
              <a:gd name="connsiteX281" fmla="*/ 9806459 w 10405929"/>
              <a:gd name="connsiteY281" fmla="*/ 5340522 h 5863508"/>
              <a:gd name="connsiteX282" fmla="*/ 9798016 w 10405929"/>
              <a:gd name="connsiteY282" fmla="*/ 5339097 h 5863508"/>
              <a:gd name="connsiteX283" fmla="*/ 10098090 w 10405929"/>
              <a:gd name="connsiteY283" fmla="*/ 5339008 h 5863508"/>
              <a:gd name="connsiteX284" fmla="*/ 10088030 w 10405929"/>
              <a:gd name="connsiteY284" fmla="*/ 5340929 h 5863508"/>
              <a:gd name="connsiteX285" fmla="*/ 10080944 w 10405929"/>
              <a:gd name="connsiteY285" fmla="*/ 5346208 h 5863508"/>
              <a:gd name="connsiteX286" fmla="*/ 10076718 w 10405929"/>
              <a:gd name="connsiteY286" fmla="*/ 5354154 h 5863508"/>
              <a:gd name="connsiteX287" fmla="*/ 10075292 w 10405929"/>
              <a:gd name="connsiteY287" fmla="*/ 5363994 h 5863508"/>
              <a:gd name="connsiteX288" fmla="*/ 10076718 w 10405929"/>
              <a:gd name="connsiteY288" fmla="*/ 5373738 h 5863508"/>
              <a:gd name="connsiteX289" fmla="*/ 10080944 w 10405929"/>
              <a:gd name="connsiteY289" fmla="*/ 5381579 h 5863508"/>
              <a:gd name="connsiteX290" fmla="*/ 10088030 w 10405929"/>
              <a:gd name="connsiteY290" fmla="*/ 5386818 h 5863508"/>
              <a:gd name="connsiteX291" fmla="*/ 10098090 w 10405929"/>
              <a:gd name="connsiteY291" fmla="*/ 5388702 h 5863508"/>
              <a:gd name="connsiteX292" fmla="*/ 10108198 w 10405929"/>
              <a:gd name="connsiteY292" fmla="*/ 5386818 h 5863508"/>
              <a:gd name="connsiteX293" fmla="*/ 10115360 w 10405929"/>
              <a:gd name="connsiteY293" fmla="*/ 5381579 h 5863508"/>
              <a:gd name="connsiteX294" fmla="*/ 10119597 w 10405929"/>
              <a:gd name="connsiteY294" fmla="*/ 5373738 h 5863508"/>
              <a:gd name="connsiteX295" fmla="*/ 10120966 w 10405929"/>
              <a:gd name="connsiteY295" fmla="*/ 5363994 h 5863508"/>
              <a:gd name="connsiteX296" fmla="*/ 10119597 w 10405929"/>
              <a:gd name="connsiteY296" fmla="*/ 5354154 h 5863508"/>
              <a:gd name="connsiteX297" fmla="*/ 10115360 w 10405929"/>
              <a:gd name="connsiteY297" fmla="*/ 5346208 h 5863508"/>
              <a:gd name="connsiteX298" fmla="*/ 10108198 w 10405929"/>
              <a:gd name="connsiteY298" fmla="*/ 5340929 h 5863508"/>
              <a:gd name="connsiteX299" fmla="*/ 10098090 w 10405929"/>
              <a:gd name="connsiteY299" fmla="*/ 5339008 h 5863508"/>
              <a:gd name="connsiteX300" fmla="*/ 10044332 w 10405929"/>
              <a:gd name="connsiteY300" fmla="*/ 5339008 h 5863508"/>
              <a:gd name="connsiteX301" fmla="*/ 10034281 w 10405929"/>
              <a:gd name="connsiteY301" fmla="*/ 5340929 h 5863508"/>
              <a:gd name="connsiteX302" fmla="*/ 10027205 w 10405929"/>
              <a:gd name="connsiteY302" fmla="*/ 5346208 h 5863508"/>
              <a:gd name="connsiteX303" fmla="*/ 10022979 w 10405929"/>
              <a:gd name="connsiteY303" fmla="*/ 5354154 h 5863508"/>
              <a:gd name="connsiteX304" fmla="*/ 10021554 w 10405929"/>
              <a:gd name="connsiteY304" fmla="*/ 5363994 h 5863508"/>
              <a:gd name="connsiteX305" fmla="*/ 10022979 w 10405929"/>
              <a:gd name="connsiteY305" fmla="*/ 5373738 h 5863508"/>
              <a:gd name="connsiteX306" fmla="*/ 10027205 w 10405929"/>
              <a:gd name="connsiteY306" fmla="*/ 5381579 h 5863508"/>
              <a:gd name="connsiteX307" fmla="*/ 10034281 w 10405929"/>
              <a:gd name="connsiteY307" fmla="*/ 5386818 h 5863508"/>
              <a:gd name="connsiteX308" fmla="*/ 10044332 w 10405929"/>
              <a:gd name="connsiteY308" fmla="*/ 5388702 h 5863508"/>
              <a:gd name="connsiteX309" fmla="*/ 10054448 w 10405929"/>
              <a:gd name="connsiteY309" fmla="*/ 5386818 h 5863508"/>
              <a:gd name="connsiteX310" fmla="*/ 10061611 w 10405929"/>
              <a:gd name="connsiteY310" fmla="*/ 5381579 h 5863508"/>
              <a:gd name="connsiteX311" fmla="*/ 10065837 w 10405929"/>
              <a:gd name="connsiteY311" fmla="*/ 5373738 h 5863508"/>
              <a:gd name="connsiteX312" fmla="*/ 10067223 w 10405929"/>
              <a:gd name="connsiteY312" fmla="*/ 5363994 h 5863508"/>
              <a:gd name="connsiteX313" fmla="*/ 10065837 w 10405929"/>
              <a:gd name="connsiteY313" fmla="*/ 5354154 h 5863508"/>
              <a:gd name="connsiteX314" fmla="*/ 10061611 w 10405929"/>
              <a:gd name="connsiteY314" fmla="*/ 5346208 h 5863508"/>
              <a:gd name="connsiteX315" fmla="*/ 10054448 w 10405929"/>
              <a:gd name="connsiteY315" fmla="*/ 5340929 h 5863508"/>
              <a:gd name="connsiteX316" fmla="*/ 10044332 w 10405929"/>
              <a:gd name="connsiteY316" fmla="*/ 5339008 h 5863508"/>
              <a:gd name="connsiteX317" fmla="*/ 9851488 w 10405929"/>
              <a:gd name="connsiteY317" fmla="*/ 5339006 h 5863508"/>
              <a:gd name="connsiteX318" fmla="*/ 9841523 w 10405929"/>
              <a:gd name="connsiteY318" fmla="*/ 5340966 h 5863508"/>
              <a:gd name="connsiteX319" fmla="*/ 9834343 w 10405929"/>
              <a:gd name="connsiteY319" fmla="*/ 5346359 h 5863508"/>
              <a:gd name="connsiteX320" fmla="*/ 9829983 w 10405929"/>
              <a:gd name="connsiteY320" fmla="*/ 5354335 h 5863508"/>
              <a:gd name="connsiteX321" fmla="*/ 9828511 w 10405929"/>
              <a:gd name="connsiteY321" fmla="*/ 5364165 h 5863508"/>
              <a:gd name="connsiteX322" fmla="*/ 9829936 w 10405929"/>
              <a:gd name="connsiteY322" fmla="*/ 5374005 h 5863508"/>
              <a:gd name="connsiteX323" fmla="*/ 9834344 w 10405929"/>
              <a:gd name="connsiteY323" fmla="*/ 5381771 h 5863508"/>
              <a:gd name="connsiteX324" fmla="*/ 9842071 w 10405929"/>
              <a:gd name="connsiteY324" fmla="*/ 5386868 h 5863508"/>
              <a:gd name="connsiteX325" fmla="*/ 9853422 w 10405929"/>
              <a:gd name="connsiteY325" fmla="*/ 5388703 h 5863508"/>
              <a:gd name="connsiteX326" fmla="*/ 9869592 w 10405929"/>
              <a:gd name="connsiteY326" fmla="*/ 5385958 h 5863508"/>
              <a:gd name="connsiteX327" fmla="*/ 9868761 w 10405929"/>
              <a:gd name="connsiteY327" fmla="*/ 5380440 h 5863508"/>
              <a:gd name="connsiteX328" fmla="*/ 9867020 w 10405929"/>
              <a:gd name="connsiteY328" fmla="*/ 5376032 h 5863508"/>
              <a:gd name="connsiteX329" fmla="*/ 9860813 w 10405929"/>
              <a:gd name="connsiteY329" fmla="*/ 5377714 h 5863508"/>
              <a:gd name="connsiteX330" fmla="*/ 9854425 w 10405929"/>
              <a:gd name="connsiteY330" fmla="*/ 5378317 h 5863508"/>
              <a:gd name="connsiteX331" fmla="*/ 9845235 w 10405929"/>
              <a:gd name="connsiteY331" fmla="*/ 5375841 h 5863508"/>
              <a:gd name="connsiteX332" fmla="*/ 9841382 w 10405929"/>
              <a:gd name="connsiteY332" fmla="*/ 5367847 h 5863508"/>
              <a:gd name="connsiteX333" fmla="*/ 9871895 w 10405929"/>
              <a:gd name="connsiteY333" fmla="*/ 5367847 h 5863508"/>
              <a:gd name="connsiteX334" fmla="*/ 9872200 w 10405929"/>
              <a:gd name="connsiteY334" fmla="*/ 5365141 h 5863508"/>
              <a:gd name="connsiteX335" fmla="*/ 9872343 w 10405929"/>
              <a:gd name="connsiteY335" fmla="*/ 5361698 h 5863508"/>
              <a:gd name="connsiteX336" fmla="*/ 9870966 w 10405929"/>
              <a:gd name="connsiteY336" fmla="*/ 5352737 h 5863508"/>
              <a:gd name="connsiteX337" fmla="*/ 9866873 w 10405929"/>
              <a:gd name="connsiteY337" fmla="*/ 5345528 h 5863508"/>
              <a:gd name="connsiteX338" fmla="*/ 9860314 w 10405929"/>
              <a:gd name="connsiteY338" fmla="*/ 5340747 h 5863508"/>
              <a:gd name="connsiteX339" fmla="*/ 9851488 w 10405929"/>
              <a:gd name="connsiteY339" fmla="*/ 5339006 h 5863508"/>
              <a:gd name="connsiteX340" fmla="*/ 9745824 w 10405929"/>
              <a:gd name="connsiteY340" fmla="*/ 5339002 h 5863508"/>
              <a:gd name="connsiteX341" fmla="*/ 9735773 w 10405929"/>
              <a:gd name="connsiteY341" fmla="*/ 5340934 h 5863508"/>
              <a:gd name="connsiteX342" fmla="*/ 9728687 w 10405929"/>
              <a:gd name="connsiteY342" fmla="*/ 5346213 h 5863508"/>
              <a:gd name="connsiteX343" fmla="*/ 9724461 w 10405929"/>
              <a:gd name="connsiteY343" fmla="*/ 5354150 h 5863508"/>
              <a:gd name="connsiteX344" fmla="*/ 9723036 w 10405929"/>
              <a:gd name="connsiteY344" fmla="*/ 5363999 h 5863508"/>
              <a:gd name="connsiteX345" fmla="*/ 9724461 w 10405929"/>
              <a:gd name="connsiteY345" fmla="*/ 5373734 h 5863508"/>
              <a:gd name="connsiteX346" fmla="*/ 9728687 w 10405929"/>
              <a:gd name="connsiteY346" fmla="*/ 5381586 h 5863508"/>
              <a:gd name="connsiteX347" fmla="*/ 9735773 w 10405929"/>
              <a:gd name="connsiteY347" fmla="*/ 5386816 h 5863508"/>
              <a:gd name="connsiteX348" fmla="*/ 9745824 w 10405929"/>
              <a:gd name="connsiteY348" fmla="*/ 5388709 h 5863508"/>
              <a:gd name="connsiteX349" fmla="*/ 9755941 w 10405929"/>
              <a:gd name="connsiteY349" fmla="*/ 5386816 h 5863508"/>
              <a:gd name="connsiteX350" fmla="*/ 9763093 w 10405929"/>
              <a:gd name="connsiteY350" fmla="*/ 5381586 h 5863508"/>
              <a:gd name="connsiteX351" fmla="*/ 9767330 w 10405929"/>
              <a:gd name="connsiteY351" fmla="*/ 5373734 h 5863508"/>
              <a:gd name="connsiteX352" fmla="*/ 9768707 w 10405929"/>
              <a:gd name="connsiteY352" fmla="*/ 5363999 h 5863508"/>
              <a:gd name="connsiteX353" fmla="*/ 9767330 w 10405929"/>
              <a:gd name="connsiteY353" fmla="*/ 5354150 h 5863508"/>
              <a:gd name="connsiteX354" fmla="*/ 9763093 w 10405929"/>
              <a:gd name="connsiteY354" fmla="*/ 5346213 h 5863508"/>
              <a:gd name="connsiteX355" fmla="*/ 9755941 w 10405929"/>
              <a:gd name="connsiteY355" fmla="*/ 5340934 h 5863508"/>
              <a:gd name="connsiteX356" fmla="*/ 9745824 w 10405929"/>
              <a:gd name="connsiteY356" fmla="*/ 5339002 h 5863508"/>
              <a:gd name="connsiteX357" fmla="*/ 9591238 w 10405929"/>
              <a:gd name="connsiteY357" fmla="*/ 5332063 h 5863508"/>
              <a:gd name="connsiteX358" fmla="*/ 9559854 w 10405929"/>
              <a:gd name="connsiteY358" fmla="*/ 5363446 h 5863508"/>
              <a:gd name="connsiteX359" fmla="*/ 9591238 w 10405929"/>
              <a:gd name="connsiteY359" fmla="*/ 5394841 h 5863508"/>
              <a:gd name="connsiteX360" fmla="*/ 9622632 w 10405929"/>
              <a:gd name="connsiteY360" fmla="*/ 5363446 h 5863508"/>
              <a:gd name="connsiteX361" fmla="*/ 9591238 w 10405929"/>
              <a:gd name="connsiteY361" fmla="*/ 5332063 h 5863508"/>
              <a:gd name="connsiteX362" fmla="*/ 9978946 w 10405929"/>
              <a:gd name="connsiteY362" fmla="*/ 5322187 h 5863508"/>
              <a:gd name="connsiteX363" fmla="*/ 9975781 w 10405929"/>
              <a:gd name="connsiteY363" fmla="*/ 5322272 h 5863508"/>
              <a:gd name="connsiteX364" fmla="*/ 9972616 w 10405929"/>
              <a:gd name="connsiteY364" fmla="*/ 5322645 h 5863508"/>
              <a:gd name="connsiteX365" fmla="*/ 9972616 w 10405929"/>
              <a:gd name="connsiteY365" fmla="*/ 5388875 h 5863508"/>
              <a:gd name="connsiteX366" fmla="*/ 9975820 w 10405929"/>
              <a:gd name="connsiteY366" fmla="*/ 5389248 h 5863508"/>
              <a:gd name="connsiteX367" fmla="*/ 9978947 w 10405929"/>
              <a:gd name="connsiteY367" fmla="*/ 5389333 h 5863508"/>
              <a:gd name="connsiteX368" fmla="*/ 9982112 w 10405929"/>
              <a:gd name="connsiteY368" fmla="*/ 5389248 h 5863508"/>
              <a:gd name="connsiteX369" fmla="*/ 9985373 w 10405929"/>
              <a:gd name="connsiteY369" fmla="*/ 5388875 h 5863508"/>
              <a:gd name="connsiteX370" fmla="*/ 9985373 w 10405929"/>
              <a:gd name="connsiteY370" fmla="*/ 5364281 h 5863508"/>
              <a:gd name="connsiteX371" fmla="*/ 9986233 w 10405929"/>
              <a:gd name="connsiteY371" fmla="*/ 5358103 h 5863508"/>
              <a:gd name="connsiteX372" fmla="*/ 9988404 w 10405929"/>
              <a:gd name="connsiteY372" fmla="*/ 5354450 h 5863508"/>
              <a:gd name="connsiteX373" fmla="*/ 9991349 w 10405929"/>
              <a:gd name="connsiteY373" fmla="*/ 5352680 h 5863508"/>
              <a:gd name="connsiteX374" fmla="*/ 9994514 w 10405929"/>
              <a:gd name="connsiteY374" fmla="*/ 5352230 h 5863508"/>
              <a:gd name="connsiteX375" fmla="*/ 9999754 w 10405929"/>
              <a:gd name="connsiteY375" fmla="*/ 5354851 h 5863508"/>
              <a:gd name="connsiteX376" fmla="*/ 10001302 w 10405929"/>
              <a:gd name="connsiteY376" fmla="*/ 5362367 h 5863508"/>
              <a:gd name="connsiteX377" fmla="*/ 10001302 w 10405929"/>
              <a:gd name="connsiteY377" fmla="*/ 5388873 h 5863508"/>
              <a:gd name="connsiteX378" fmla="*/ 10004563 w 10405929"/>
              <a:gd name="connsiteY378" fmla="*/ 5389246 h 5863508"/>
              <a:gd name="connsiteX379" fmla="*/ 10007728 w 10405929"/>
              <a:gd name="connsiteY379" fmla="*/ 5389331 h 5863508"/>
              <a:gd name="connsiteX380" fmla="*/ 10010884 w 10405929"/>
              <a:gd name="connsiteY380" fmla="*/ 5389246 h 5863508"/>
              <a:gd name="connsiteX381" fmla="*/ 10014145 w 10405929"/>
              <a:gd name="connsiteY381" fmla="*/ 5388873 h 5863508"/>
              <a:gd name="connsiteX382" fmla="*/ 10014145 w 10405929"/>
              <a:gd name="connsiteY382" fmla="*/ 5358934 h 5863508"/>
              <a:gd name="connsiteX383" fmla="*/ 10010119 w 10405929"/>
              <a:gd name="connsiteY383" fmla="*/ 5345269 h 5863508"/>
              <a:gd name="connsiteX384" fmla="*/ 9998309 w 10405929"/>
              <a:gd name="connsiteY384" fmla="*/ 5340918 h 5863508"/>
              <a:gd name="connsiteX385" fmla="*/ 9993337 w 10405929"/>
              <a:gd name="connsiteY385" fmla="*/ 5341644 h 5863508"/>
              <a:gd name="connsiteX386" fmla="*/ 9989617 w 10405929"/>
              <a:gd name="connsiteY386" fmla="*/ 5343403 h 5863508"/>
              <a:gd name="connsiteX387" fmla="*/ 9987045 w 10405929"/>
              <a:gd name="connsiteY387" fmla="*/ 5345574 h 5863508"/>
              <a:gd name="connsiteX388" fmla="*/ 9985371 w 10405929"/>
              <a:gd name="connsiteY388" fmla="*/ 5347526 h 5863508"/>
              <a:gd name="connsiteX389" fmla="*/ 9985371 w 10405929"/>
              <a:gd name="connsiteY389" fmla="*/ 5322645 h 5863508"/>
              <a:gd name="connsiteX390" fmla="*/ 9982110 w 10405929"/>
              <a:gd name="connsiteY390" fmla="*/ 5322272 h 5863508"/>
              <a:gd name="connsiteX391" fmla="*/ 9978946 w 10405929"/>
              <a:gd name="connsiteY391" fmla="*/ 5322187 h 5863508"/>
              <a:gd name="connsiteX392" fmla="*/ 9684941 w 10405929"/>
              <a:gd name="connsiteY392" fmla="*/ 5322187 h 5863508"/>
              <a:gd name="connsiteX393" fmla="*/ 9681767 w 10405929"/>
              <a:gd name="connsiteY393" fmla="*/ 5322272 h 5863508"/>
              <a:gd name="connsiteX394" fmla="*/ 9678602 w 10405929"/>
              <a:gd name="connsiteY394" fmla="*/ 5322645 h 5863508"/>
              <a:gd name="connsiteX395" fmla="*/ 9678602 w 10405929"/>
              <a:gd name="connsiteY395" fmla="*/ 5388875 h 5863508"/>
              <a:gd name="connsiteX396" fmla="*/ 9681824 w 10405929"/>
              <a:gd name="connsiteY396" fmla="*/ 5389248 h 5863508"/>
              <a:gd name="connsiteX397" fmla="*/ 9684941 w 10405929"/>
              <a:gd name="connsiteY397" fmla="*/ 5389333 h 5863508"/>
              <a:gd name="connsiteX398" fmla="*/ 9688097 w 10405929"/>
              <a:gd name="connsiteY398" fmla="*/ 5389248 h 5863508"/>
              <a:gd name="connsiteX399" fmla="*/ 9691367 w 10405929"/>
              <a:gd name="connsiteY399" fmla="*/ 5388875 h 5863508"/>
              <a:gd name="connsiteX400" fmla="*/ 9691367 w 10405929"/>
              <a:gd name="connsiteY400" fmla="*/ 5364281 h 5863508"/>
              <a:gd name="connsiteX401" fmla="*/ 9692226 w 10405929"/>
              <a:gd name="connsiteY401" fmla="*/ 5358103 h 5863508"/>
              <a:gd name="connsiteX402" fmla="*/ 9694398 w 10405929"/>
              <a:gd name="connsiteY402" fmla="*/ 5354450 h 5863508"/>
              <a:gd name="connsiteX403" fmla="*/ 9697334 w 10405929"/>
              <a:gd name="connsiteY403" fmla="*/ 5352680 h 5863508"/>
              <a:gd name="connsiteX404" fmla="*/ 9700509 w 10405929"/>
              <a:gd name="connsiteY404" fmla="*/ 5352230 h 5863508"/>
              <a:gd name="connsiteX405" fmla="*/ 9705749 w 10405929"/>
              <a:gd name="connsiteY405" fmla="*/ 5354851 h 5863508"/>
              <a:gd name="connsiteX406" fmla="*/ 9707288 w 10405929"/>
              <a:gd name="connsiteY406" fmla="*/ 5362367 h 5863508"/>
              <a:gd name="connsiteX407" fmla="*/ 9707288 w 10405929"/>
              <a:gd name="connsiteY407" fmla="*/ 5388873 h 5863508"/>
              <a:gd name="connsiteX408" fmla="*/ 9710549 w 10405929"/>
              <a:gd name="connsiteY408" fmla="*/ 5389246 h 5863508"/>
              <a:gd name="connsiteX409" fmla="*/ 9713714 w 10405929"/>
              <a:gd name="connsiteY409" fmla="*/ 5389331 h 5863508"/>
              <a:gd name="connsiteX410" fmla="*/ 9716879 w 10405929"/>
              <a:gd name="connsiteY410" fmla="*/ 5389246 h 5863508"/>
              <a:gd name="connsiteX411" fmla="*/ 9720140 w 10405929"/>
              <a:gd name="connsiteY411" fmla="*/ 5388873 h 5863508"/>
              <a:gd name="connsiteX412" fmla="*/ 9720138 w 10405929"/>
              <a:gd name="connsiteY412" fmla="*/ 5388873 h 5863508"/>
              <a:gd name="connsiteX413" fmla="*/ 9720138 w 10405929"/>
              <a:gd name="connsiteY413" fmla="*/ 5358934 h 5863508"/>
              <a:gd name="connsiteX414" fmla="*/ 9716103 w 10405929"/>
              <a:gd name="connsiteY414" fmla="*/ 5345269 h 5863508"/>
              <a:gd name="connsiteX415" fmla="*/ 9704304 w 10405929"/>
              <a:gd name="connsiteY415" fmla="*/ 5340918 h 5863508"/>
              <a:gd name="connsiteX416" fmla="*/ 9699332 w 10405929"/>
              <a:gd name="connsiteY416" fmla="*/ 5341644 h 5863508"/>
              <a:gd name="connsiteX417" fmla="*/ 9695612 w 10405929"/>
              <a:gd name="connsiteY417" fmla="*/ 5343403 h 5863508"/>
              <a:gd name="connsiteX418" fmla="*/ 9693040 w 10405929"/>
              <a:gd name="connsiteY418" fmla="*/ 5345574 h 5863508"/>
              <a:gd name="connsiteX419" fmla="*/ 9691367 w 10405929"/>
              <a:gd name="connsiteY419" fmla="*/ 5347526 h 5863508"/>
              <a:gd name="connsiteX420" fmla="*/ 9691367 w 10405929"/>
              <a:gd name="connsiteY420" fmla="*/ 5322645 h 5863508"/>
              <a:gd name="connsiteX421" fmla="*/ 9688097 w 10405929"/>
              <a:gd name="connsiteY421" fmla="*/ 5322272 h 5863508"/>
              <a:gd name="connsiteX422" fmla="*/ 9684941 w 10405929"/>
              <a:gd name="connsiteY422" fmla="*/ 5322187 h 5863508"/>
              <a:gd name="connsiteX423" fmla="*/ 10138211 w 10405929"/>
              <a:gd name="connsiteY423" fmla="*/ 5322099 h 5863508"/>
              <a:gd name="connsiteX424" fmla="*/ 10131794 w 10405929"/>
              <a:gd name="connsiteY424" fmla="*/ 5322643 h 5863508"/>
              <a:gd name="connsiteX425" fmla="*/ 10131794 w 10405929"/>
              <a:gd name="connsiteY425" fmla="*/ 5372960 h 5863508"/>
              <a:gd name="connsiteX426" fmla="*/ 10136001 w 10405929"/>
              <a:gd name="connsiteY426" fmla="*/ 5385487 h 5863508"/>
              <a:gd name="connsiteX427" fmla="*/ 10147188 w 10405929"/>
              <a:gd name="connsiteY427" fmla="*/ 5389332 h 5863508"/>
              <a:gd name="connsiteX428" fmla="*/ 10150936 w 10405929"/>
              <a:gd name="connsiteY428" fmla="*/ 5389150 h 5863508"/>
              <a:gd name="connsiteX429" fmla="*/ 10154417 w 10405929"/>
              <a:gd name="connsiteY429" fmla="*/ 5388509 h 5863508"/>
              <a:gd name="connsiteX430" fmla="*/ 10154588 w 10405929"/>
              <a:gd name="connsiteY430" fmla="*/ 5387209 h 5863508"/>
              <a:gd name="connsiteX431" fmla="*/ 10154590 w 10405929"/>
              <a:gd name="connsiteY431" fmla="*/ 5387209 h 5863508"/>
              <a:gd name="connsiteX432" fmla="*/ 10154590 w 10405929"/>
              <a:gd name="connsiteY432" fmla="*/ 5385899 h 5863508"/>
              <a:gd name="connsiteX433" fmla="*/ 10153596 w 10405929"/>
              <a:gd name="connsiteY433" fmla="*/ 5378651 h 5863508"/>
              <a:gd name="connsiteX434" fmla="*/ 10151923 w 10405929"/>
              <a:gd name="connsiteY434" fmla="*/ 5378927 h 5863508"/>
              <a:gd name="connsiteX435" fmla="*/ 10150346 w 10405929"/>
              <a:gd name="connsiteY435" fmla="*/ 5379004 h 5863508"/>
              <a:gd name="connsiteX436" fmla="*/ 10147630 w 10405929"/>
              <a:gd name="connsiteY436" fmla="*/ 5378651 h 5863508"/>
              <a:gd name="connsiteX437" fmla="*/ 10145871 w 10405929"/>
              <a:gd name="connsiteY437" fmla="*/ 5377342 h 5863508"/>
              <a:gd name="connsiteX438" fmla="*/ 10144867 w 10405929"/>
              <a:gd name="connsiteY438" fmla="*/ 5374664 h 5863508"/>
              <a:gd name="connsiteX439" fmla="*/ 10144551 w 10405929"/>
              <a:gd name="connsiteY439" fmla="*/ 5370150 h 5863508"/>
              <a:gd name="connsiteX440" fmla="*/ 10144551 w 10405929"/>
              <a:gd name="connsiteY440" fmla="*/ 5322643 h 5863508"/>
              <a:gd name="connsiteX441" fmla="*/ 10138211 w 10405929"/>
              <a:gd name="connsiteY441" fmla="*/ 5322099 h 5863508"/>
              <a:gd name="connsiteX442" fmla="*/ 10375349 w 10405929"/>
              <a:gd name="connsiteY442" fmla="*/ 3087492 h 5863508"/>
              <a:gd name="connsiteX443" fmla="*/ 10160510 w 10405929"/>
              <a:gd name="connsiteY443" fmla="*/ 3302331 h 5863508"/>
              <a:gd name="connsiteX444" fmla="*/ 10160510 w 10405929"/>
              <a:gd name="connsiteY444" fmla="*/ 3309951 h 5863508"/>
              <a:gd name="connsiteX445" fmla="*/ 10379159 w 10405929"/>
              <a:gd name="connsiteY445" fmla="*/ 3091302 h 5863508"/>
              <a:gd name="connsiteX446" fmla="*/ 10337249 w 10405929"/>
              <a:gd name="connsiteY446" fmla="*/ 3087492 h 5863508"/>
              <a:gd name="connsiteX447" fmla="*/ 10160510 w 10405929"/>
              <a:gd name="connsiteY447" fmla="*/ 3264231 h 5863508"/>
              <a:gd name="connsiteX448" fmla="*/ 10160510 w 10405929"/>
              <a:gd name="connsiteY448" fmla="*/ 3271851 h 5863508"/>
              <a:gd name="connsiteX449" fmla="*/ 10341059 w 10405929"/>
              <a:gd name="connsiteY449" fmla="*/ 3091302 h 5863508"/>
              <a:gd name="connsiteX450" fmla="*/ 10299149 w 10405929"/>
              <a:gd name="connsiteY450" fmla="*/ 3087492 h 5863508"/>
              <a:gd name="connsiteX451" fmla="*/ 10160510 w 10405929"/>
              <a:gd name="connsiteY451" fmla="*/ 3226131 h 5863508"/>
              <a:gd name="connsiteX452" fmla="*/ 10160510 w 10405929"/>
              <a:gd name="connsiteY452" fmla="*/ 3233751 h 5863508"/>
              <a:gd name="connsiteX453" fmla="*/ 10302959 w 10405929"/>
              <a:gd name="connsiteY453" fmla="*/ 3091302 h 5863508"/>
              <a:gd name="connsiteX454" fmla="*/ 10261049 w 10405929"/>
              <a:gd name="connsiteY454" fmla="*/ 3087492 h 5863508"/>
              <a:gd name="connsiteX455" fmla="*/ 10160510 w 10405929"/>
              <a:gd name="connsiteY455" fmla="*/ 3188031 h 5863508"/>
              <a:gd name="connsiteX456" fmla="*/ 10160510 w 10405929"/>
              <a:gd name="connsiteY456" fmla="*/ 3195651 h 5863508"/>
              <a:gd name="connsiteX457" fmla="*/ 10264859 w 10405929"/>
              <a:gd name="connsiteY457" fmla="*/ 3091302 h 5863508"/>
              <a:gd name="connsiteX458" fmla="*/ 10222949 w 10405929"/>
              <a:gd name="connsiteY458" fmla="*/ 3087492 h 5863508"/>
              <a:gd name="connsiteX459" fmla="*/ 10160510 w 10405929"/>
              <a:gd name="connsiteY459" fmla="*/ 3149931 h 5863508"/>
              <a:gd name="connsiteX460" fmla="*/ 10160510 w 10405929"/>
              <a:gd name="connsiteY460" fmla="*/ 3157551 h 5863508"/>
              <a:gd name="connsiteX461" fmla="*/ 10226759 w 10405929"/>
              <a:gd name="connsiteY461" fmla="*/ 3091302 h 5863508"/>
              <a:gd name="connsiteX462" fmla="*/ 10184849 w 10405929"/>
              <a:gd name="connsiteY462" fmla="*/ 3087492 h 5863508"/>
              <a:gd name="connsiteX463" fmla="*/ 10160510 w 10405929"/>
              <a:gd name="connsiteY463" fmla="*/ 3111831 h 5863508"/>
              <a:gd name="connsiteX464" fmla="*/ 10160510 w 10405929"/>
              <a:gd name="connsiteY464" fmla="*/ 3119451 h 5863508"/>
              <a:gd name="connsiteX465" fmla="*/ 10188659 w 10405929"/>
              <a:gd name="connsiteY465" fmla="*/ 3091302 h 5863508"/>
              <a:gd name="connsiteX466" fmla="*/ 0 w 10405929"/>
              <a:gd name="connsiteY466" fmla="*/ 0 h 5863508"/>
              <a:gd name="connsiteX467" fmla="*/ 10405929 w 10405929"/>
              <a:gd name="connsiteY467" fmla="*/ 0 h 5863508"/>
              <a:gd name="connsiteX468" fmla="*/ 10405929 w 10405929"/>
              <a:gd name="connsiteY468" fmla="*/ 3095012 h 5863508"/>
              <a:gd name="connsiteX469" fmla="*/ 10160510 w 10405929"/>
              <a:gd name="connsiteY469" fmla="*/ 3340431 h 5863508"/>
              <a:gd name="connsiteX470" fmla="*/ 10160510 w 10405929"/>
              <a:gd name="connsiteY470" fmla="*/ 3348051 h 5863508"/>
              <a:gd name="connsiteX471" fmla="*/ 10405929 w 10405929"/>
              <a:gd name="connsiteY471" fmla="*/ 3102632 h 5863508"/>
              <a:gd name="connsiteX472" fmla="*/ 10405929 w 10405929"/>
              <a:gd name="connsiteY472" fmla="*/ 3133112 h 5863508"/>
              <a:gd name="connsiteX473" fmla="*/ 10160510 w 10405929"/>
              <a:gd name="connsiteY473" fmla="*/ 3378531 h 5863508"/>
              <a:gd name="connsiteX474" fmla="*/ 10160510 w 10405929"/>
              <a:gd name="connsiteY474" fmla="*/ 3386151 h 5863508"/>
              <a:gd name="connsiteX475" fmla="*/ 10405929 w 10405929"/>
              <a:gd name="connsiteY475" fmla="*/ 3140732 h 5863508"/>
              <a:gd name="connsiteX476" fmla="*/ 10405929 w 10405929"/>
              <a:gd name="connsiteY476" fmla="*/ 3171212 h 5863508"/>
              <a:gd name="connsiteX477" fmla="*/ 10160510 w 10405929"/>
              <a:gd name="connsiteY477" fmla="*/ 3416631 h 5863508"/>
              <a:gd name="connsiteX478" fmla="*/ 10160510 w 10405929"/>
              <a:gd name="connsiteY478" fmla="*/ 3424252 h 5863508"/>
              <a:gd name="connsiteX479" fmla="*/ 10405929 w 10405929"/>
              <a:gd name="connsiteY479" fmla="*/ 3178833 h 5863508"/>
              <a:gd name="connsiteX480" fmla="*/ 10405929 w 10405929"/>
              <a:gd name="connsiteY480" fmla="*/ 3209313 h 5863508"/>
              <a:gd name="connsiteX481" fmla="*/ 10160510 w 10405929"/>
              <a:gd name="connsiteY481" fmla="*/ 3454732 h 5863508"/>
              <a:gd name="connsiteX482" fmla="*/ 10160510 w 10405929"/>
              <a:gd name="connsiteY482" fmla="*/ 3462351 h 5863508"/>
              <a:gd name="connsiteX483" fmla="*/ 10405929 w 10405929"/>
              <a:gd name="connsiteY483" fmla="*/ 3216932 h 5863508"/>
              <a:gd name="connsiteX484" fmla="*/ 10405929 w 10405929"/>
              <a:gd name="connsiteY484" fmla="*/ 3247413 h 5863508"/>
              <a:gd name="connsiteX485" fmla="*/ 10160510 w 10405929"/>
              <a:gd name="connsiteY485" fmla="*/ 3492832 h 5863508"/>
              <a:gd name="connsiteX486" fmla="*/ 10160510 w 10405929"/>
              <a:gd name="connsiteY486" fmla="*/ 3500451 h 5863508"/>
              <a:gd name="connsiteX487" fmla="*/ 10405929 w 10405929"/>
              <a:gd name="connsiteY487" fmla="*/ 3255032 h 5863508"/>
              <a:gd name="connsiteX488" fmla="*/ 10405929 w 10405929"/>
              <a:gd name="connsiteY488" fmla="*/ 3285512 h 5863508"/>
              <a:gd name="connsiteX489" fmla="*/ 10160510 w 10405929"/>
              <a:gd name="connsiteY489" fmla="*/ 3530931 h 5863508"/>
              <a:gd name="connsiteX490" fmla="*/ 10160510 w 10405929"/>
              <a:gd name="connsiteY490" fmla="*/ 3538551 h 5863508"/>
              <a:gd name="connsiteX491" fmla="*/ 10405929 w 10405929"/>
              <a:gd name="connsiteY491" fmla="*/ 3293132 h 5863508"/>
              <a:gd name="connsiteX492" fmla="*/ 10405929 w 10405929"/>
              <a:gd name="connsiteY492" fmla="*/ 3323612 h 5863508"/>
              <a:gd name="connsiteX493" fmla="*/ 10160510 w 10405929"/>
              <a:gd name="connsiteY493" fmla="*/ 3569031 h 5863508"/>
              <a:gd name="connsiteX494" fmla="*/ 10160510 w 10405929"/>
              <a:gd name="connsiteY494" fmla="*/ 3576651 h 5863508"/>
              <a:gd name="connsiteX495" fmla="*/ 10405929 w 10405929"/>
              <a:gd name="connsiteY495" fmla="*/ 3331232 h 5863508"/>
              <a:gd name="connsiteX496" fmla="*/ 10405929 w 10405929"/>
              <a:gd name="connsiteY496" fmla="*/ 3361712 h 5863508"/>
              <a:gd name="connsiteX497" fmla="*/ 10160510 w 10405929"/>
              <a:gd name="connsiteY497" fmla="*/ 3607131 h 5863508"/>
              <a:gd name="connsiteX498" fmla="*/ 10160510 w 10405929"/>
              <a:gd name="connsiteY498" fmla="*/ 3614752 h 5863508"/>
              <a:gd name="connsiteX499" fmla="*/ 10405929 w 10405929"/>
              <a:gd name="connsiteY499" fmla="*/ 3369333 h 5863508"/>
              <a:gd name="connsiteX500" fmla="*/ 10405929 w 10405929"/>
              <a:gd name="connsiteY500" fmla="*/ 3399812 h 5863508"/>
              <a:gd name="connsiteX501" fmla="*/ 10160510 w 10405929"/>
              <a:gd name="connsiteY501" fmla="*/ 3645231 h 5863508"/>
              <a:gd name="connsiteX502" fmla="*/ 10160510 w 10405929"/>
              <a:gd name="connsiteY502" fmla="*/ 3652852 h 5863508"/>
              <a:gd name="connsiteX503" fmla="*/ 10405929 w 10405929"/>
              <a:gd name="connsiteY503" fmla="*/ 3407433 h 5863508"/>
              <a:gd name="connsiteX504" fmla="*/ 10405929 w 10405929"/>
              <a:gd name="connsiteY504" fmla="*/ 3437913 h 5863508"/>
              <a:gd name="connsiteX505" fmla="*/ 10160510 w 10405929"/>
              <a:gd name="connsiteY505" fmla="*/ 3683332 h 5863508"/>
              <a:gd name="connsiteX506" fmla="*/ 10160510 w 10405929"/>
              <a:gd name="connsiteY506" fmla="*/ 3690951 h 5863508"/>
              <a:gd name="connsiteX507" fmla="*/ 10405929 w 10405929"/>
              <a:gd name="connsiteY507" fmla="*/ 3445532 h 5863508"/>
              <a:gd name="connsiteX508" fmla="*/ 10405929 w 10405929"/>
              <a:gd name="connsiteY508" fmla="*/ 3476013 h 5863508"/>
              <a:gd name="connsiteX509" fmla="*/ 10160510 w 10405929"/>
              <a:gd name="connsiteY509" fmla="*/ 3721432 h 5863508"/>
              <a:gd name="connsiteX510" fmla="*/ 10160510 w 10405929"/>
              <a:gd name="connsiteY510" fmla="*/ 3729051 h 5863508"/>
              <a:gd name="connsiteX511" fmla="*/ 10405929 w 10405929"/>
              <a:gd name="connsiteY511" fmla="*/ 3483632 h 5863508"/>
              <a:gd name="connsiteX512" fmla="*/ 10405929 w 10405929"/>
              <a:gd name="connsiteY512" fmla="*/ 3514112 h 5863508"/>
              <a:gd name="connsiteX513" fmla="*/ 10160510 w 10405929"/>
              <a:gd name="connsiteY513" fmla="*/ 3759531 h 5863508"/>
              <a:gd name="connsiteX514" fmla="*/ 10160510 w 10405929"/>
              <a:gd name="connsiteY514" fmla="*/ 3767151 h 5863508"/>
              <a:gd name="connsiteX515" fmla="*/ 10405929 w 10405929"/>
              <a:gd name="connsiteY515" fmla="*/ 3521732 h 5863508"/>
              <a:gd name="connsiteX516" fmla="*/ 10405929 w 10405929"/>
              <a:gd name="connsiteY516" fmla="*/ 3552212 h 5863508"/>
              <a:gd name="connsiteX517" fmla="*/ 10160510 w 10405929"/>
              <a:gd name="connsiteY517" fmla="*/ 3797631 h 5863508"/>
              <a:gd name="connsiteX518" fmla="*/ 10160510 w 10405929"/>
              <a:gd name="connsiteY518" fmla="*/ 3805251 h 5863508"/>
              <a:gd name="connsiteX519" fmla="*/ 10405929 w 10405929"/>
              <a:gd name="connsiteY519" fmla="*/ 3559832 h 5863508"/>
              <a:gd name="connsiteX520" fmla="*/ 10405929 w 10405929"/>
              <a:gd name="connsiteY520" fmla="*/ 3590312 h 5863508"/>
              <a:gd name="connsiteX521" fmla="*/ 10160510 w 10405929"/>
              <a:gd name="connsiteY521" fmla="*/ 3835731 h 5863508"/>
              <a:gd name="connsiteX522" fmla="*/ 10160510 w 10405929"/>
              <a:gd name="connsiteY522" fmla="*/ 3843351 h 5863508"/>
              <a:gd name="connsiteX523" fmla="*/ 10405929 w 10405929"/>
              <a:gd name="connsiteY523" fmla="*/ 3597932 h 5863508"/>
              <a:gd name="connsiteX524" fmla="*/ 10405929 w 10405929"/>
              <a:gd name="connsiteY524" fmla="*/ 3628412 h 5863508"/>
              <a:gd name="connsiteX525" fmla="*/ 10160510 w 10405929"/>
              <a:gd name="connsiteY525" fmla="*/ 3873831 h 5863508"/>
              <a:gd name="connsiteX526" fmla="*/ 10160510 w 10405929"/>
              <a:gd name="connsiteY526" fmla="*/ 3881452 h 5863508"/>
              <a:gd name="connsiteX527" fmla="*/ 10405929 w 10405929"/>
              <a:gd name="connsiteY527" fmla="*/ 3636033 h 5863508"/>
              <a:gd name="connsiteX528" fmla="*/ 10405929 w 10405929"/>
              <a:gd name="connsiteY528" fmla="*/ 3666512 h 5863508"/>
              <a:gd name="connsiteX529" fmla="*/ 10160510 w 10405929"/>
              <a:gd name="connsiteY529" fmla="*/ 3911931 h 5863508"/>
              <a:gd name="connsiteX530" fmla="*/ 10160510 w 10405929"/>
              <a:gd name="connsiteY530" fmla="*/ 3919551 h 5863508"/>
              <a:gd name="connsiteX531" fmla="*/ 10405929 w 10405929"/>
              <a:gd name="connsiteY531" fmla="*/ 3674132 h 5863508"/>
              <a:gd name="connsiteX532" fmla="*/ 10405929 w 10405929"/>
              <a:gd name="connsiteY532" fmla="*/ 3704613 h 5863508"/>
              <a:gd name="connsiteX533" fmla="*/ 10160510 w 10405929"/>
              <a:gd name="connsiteY533" fmla="*/ 3950032 h 5863508"/>
              <a:gd name="connsiteX534" fmla="*/ 10160510 w 10405929"/>
              <a:gd name="connsiteY534" fmla="*/ 3957651 h 5863508"/>
              <a:gd name="connsiteX535" fmla="*/ 10405929 w 10405929"/>
              <a:gd name="connsiteY535" fmla="*/ 3712232 h 5863508"/>
              <a:gd name="connsiteX536" fmla="*/ 10405929 w 10405929"/>
              <a:gd name="connsiteY536" fmla="*/ 3742712 h 5863508"/>
              <a:gd name="connsiteX537" fmla="*/ 10160510 w 10405929"/>
              <a:gd name="connsiteY537" fmla="*/ 3988131 h 5863508"/>
              <a:gd name="connsiteX538" fmla="*/ 10160510 w 10405929"/>
              <a:gd name="connsiteY538" fmla="*/ 3995751 h 5863508"/>
              <a:gd name="connsiteX539" fmla="*/ 10405929 w 10405929"/>
              <a:gd name="connsiteY539" fmla="*/ 3750332 h 5863508"/>
              <a:gd name="connsiteX540" fmla="*/ 10405929 w 10405929"/>
              <a:gd name="connsiteY540" fmla="*/ 3780812 h 5863508"/>
              <a:gd name="connsiteX541" fmla="*/ 10160510 w 10405929"/>
              <a:gd name="connsiteY541" fmla="*/ 4026231 h 5863508"/>
              <a:gd name="connsiteX542" fmla="*/ 10160510 w 10405929"/>
              <a:gd name="connsiteY542" fmla="*/ 4033851 h 5863508"/>
              <a:gd name="connsiteX543" fmla="*/ 10405929 w 10405929"/>
              <a:gd name="connsiteY543" fmla="*/ 3788432 h 5863508"/>
              <a:gd name="connsiteX544" fmla="*/ 10405929 w 10405929"/>
              <a:gd name="connsiteY544" fmla="*/ 3818912 h 5863508"/>
              <a:gd name="connsiteX545" fmla="*/ 10160510 w 10405929"/>
              <a:gd name="connsiteY545" fmla="*/ 4064331 h 5863508"/>
              <a:gd name="connsiteX546" fmla="*/ 10160510 w 10405929"/>
              <a:gd name="connsiteY546" fmla="*/ 4071951 h 5863508"/>
              <a:gd name="connsiteX547" fmla="*/ 10405929 w 10405929"/>
              <a:gd name="connsiteY547" fmla="*/ 3826532 h 5863508"/>
              <a:gd name="connsiteX548" fmla="*/ 10405929 w 10405929"/>
              <a:gd name="connsiteY548" fmla="*/ 3857012 h 5863508"/>
              <a:gd name="connsiteX549" fmla="*/ 10160510 w 10405929"/>
              <a:gd name="connsiteY549" fmla="*/ 4102431 h 5863508"/>
              <a:gd name="connsiteX550" fmla="*/ 10160510 w 10405929"/>
              <a:gd name="connsiteY550" fmla="*/ 4110052 h 5863508"/>
              <a:gd name="connsiteX551" fmla="*/ 10405929 w 10405929"/>
              <a:gd name="connsiteY551" fmla="*/ 3864633 h 5863508"/>
              <a:gd name="connsiteX552" fmla="*/ 10405929 w 10405929"/>
              <a:gd name="connsiteY552" fmla="*/ 3895112 h 5863508"/>
              <a:gd name="connsiteX553" fmla="*/ 10160510 w 10405929"/>
              <a:gd name="connsiteY553" fmla="*/ 4140531 h 5863508"/>
              <a:gd name="connsiteX554" fmla="*/ 10160510 w 10405929"/>
              <a:gd name="connsiteY554" fmla="*/ 4148152 h 5863508"/>
              <a:gd name="connsiteX555" fmla="*/ 10405929 w 10405929"/>
              <a:gd name="connsiteY555" fmla="*/ 3902733 h 5863508"/>
              <a:gd name="connsiteX556" fmla="*/ 10405929 w 10405929"/>
              <a:gd name="connsiteY556" fmla="*/ 3933213 h 5863508"/>
              <a:gd name="connsiteX557" fmla="*/ 10160510 w 10405929"/>
              <a:gd name="connsiteY557" fmla="*/ 4178632 h 5863508"/>
              <a:gd name="connsiteX558" fmla="*/ 10160510 w 10405929"/>
              <a:gd name="connsiteY558" fmla="*/ 4186251 h 5863508"/>
              <a:gd name="connsiteX559" fmla="*/ 10405929 w 10405929"/>
              <a:gd name="connsiteY559" fmla="*/ 3940832 h 5863508"/>
              <a:gd name="connsiteX560" fmla="*/ 10405929 w 10405929"/>
              <a:gd name="connsiteY560" fmla="*/ 3971313 h 5863508"/>
              <a:gd name="connsiteX561" fmla="*/ 10160510 w 10405929"/>
              <a:gd name="connsiteY561" fmla="*/ 4216732 h 5863508"/>
              <a:gd name="connsiteX562" fmla="*/ 10160510 w 10405929"/>
              <a:gd name="connsiteY562" fmla="*/ 4224351 h 5863508"/>
              <a:gd name="connsiteX563" fmla="*/ 10405929 w 10405929"/>
              <a:gd name="connsiteY563" fmla="*/ 3978932 h 5863508"/>
              <a:gd name="connsiteX564" fmla="*/ 10405929 w 10405929"/>
              <a:gd name="connsiteY564" fmla="*/ 4009412 h 5863508"/>
              <a:gd name="connsiteX565" fmla="*/ 10160510 w 10405929"/>
              <a:gd name="connsiteY565" fmla="*/ 4254831 h 5863508"/>
              <a:gd name="connsiteX566" fmla="*/ 10160510 w 10405929"/>
              <a:gd name="connsiteY566" fmla="*/ 4262451 h 5863508"/>
              <a:gd name="connsiteX567" fmla="*/ 10405929 w 10405929"/>
              <a:gd name="connsiteY567" fmla="*/ 4017032 h 5863508"/>
              <a:gd name="connsiteX568" fmla="*/ 10405929 w 10405929"/>
              <a:gd name="connsiteY568" fmla="*/ 4047512 h 5863508"/>
              <a:gd name="connsiteX569" fmla="*/ 10160510 w 10405929"/>
              <a:gd name="connsiteY569" fmla="*/ 4292931 h 5863508"/>
              <a:gd name="connsiteX570" fmla="*/ 10160510 w 10405929"/>
              <a:gd name="connsiteY570" fmla="*/ 4300551 h 5863508"/>
              <a:gd name="connsiteX571" fmla="*/ 10405929 w 10405929"/>
              <a:gd name="connsiteY571" fmla="*/ 4055132 h 5863508"/>
              <a:gd name="connsiteX572" fmla="*/ 10405929 w 10405929"/>
              <a:gd name="connsiteY572" fmla="*/ 4085612 h 5863508"/>
              <a:gd name="connsiteX573" fmla="*/ 10160510 w 10405929"/>
              <a:gd name="connsiteY573" fmla="*/ 4331031 h 5863508"/>
              <a:gd name="connsiteX574" fmla="*/ 10160510 w 10405929"/>
              <a:gd name="connsiteY574" fmla="*/ 4338652 h 5863508"/>
              <a:gd name="connsiteX575" fmla="*/ 10405929 w 10405929"/>
              <a:gd name="connsiteY575" fmla="*/ 4093233 h 5863508"/>
              <a:gd name="connsiteX576" fmla="*/ 10405929 w 10405929"/>
              <a:gd name="connsiteY576" fmla="*/ 4123712 h 5863508"/>
              <a:gd name="connsiteX577" fmla="*/ 10160510 w 10405929"/>
              <a:gd name="connsiteY577" fmla="*/ 4369131 h 5863508"/>
              <a:gd name="connsiteX578" fmla="*/ 10160510 w 10405929"/>
              <a:gd name="connsiteY578" fmla="*/ 4376752 h 5863508"/>
              <a:gd name="connsiteX579" fmla="*/ 10405929 w 10405929"/>
              <a:gd name="connsiteY579" fmla="*/ 4131333 h 5863508"/>
              <a:gd name="connsiteX580" fmla="*/ 10405929 w 10405929"/>
              <a:gd name="connsiteY580" fmla="*/ 4161813 h 5863508"/>
              <a:gd name="connsiteX581" fmla="*/ 10160510 w 10405929"/>
              <a:gd name="connsiteY581" fmla="*/ 4407232 h 5863508"/>
              <a:gd name="connsiteX582" fmla="*/ 10160510 w 10405929"/>
              <a:gd name="connsiteY582" fmla="*/ 4414851 h 5863508"/>
              <a:gd name="connsiteX583" fmla="*/ 10405929 w 10405929"/>
              <a:gd name="connsiteY583" fmla="*/ 4169432 h 5863508"/>
              <a:gd name="connsiteX584" fmla="*/ 10405929 w 10405929"/>
              <a:gd name="connsiteY584" fmla="*/ 4199913 h 5863508"/>
              <a:gd name="connsiteX585" fmla="*/ 10160510 w 10405929"/>
              <a:gd name="connsiteY585" fmla="*/ 4445332 h 5863508"/>
              <a:gd name="connsiteX586" fmla="*/ 10160510 w 10405929"/>
              <a:gd name="connsiteY586" fmla="*/ 4452951 h 5863508"/>
              <a:gd name="connsiteX587" fmla="*/ 10405929 w 10405929"/>
              <a:gd name="connsiteY587" fmla="*/ 4207532 h 5863508"/>
              <a:gd name="connsiteX588" fmla="*/ 10405929 w 10405929"/>
              <a:gd name="connsiteY588" fmla="*/ 4238012 h 5863508"/>
              <a:gd name="connsiteX589" fmla="*/ 10160510 w 10405929"/>
              <a:gd name="connsiteY589" fmla="*/ 4483431 h 5863508"/>
              <a:gd name="connsiteX590" fmla="*/ 10160510 w 10405929"/>
              <a:gd name="connsiteY590" fmla="*/ 4491051 h 5863508"/>
              <a:gd name="connsiteX591" fmla="*/ 10405929 w 10405929"/>
              <a:gd name="connsiteY591" fmla="*/ 4245632 h 5863508"/>
              <a:gd name="connsiteX592" fmla="*/ 10405929 w 10405929"/>
              <a:gd name="connsiteY592" fmla="*/ 4276112 h 5863508"/>
              <a:gd name="connsiteX593" fmla="*/ 10160510 w 10405929"/>
              <a:gd name="connsiteY593" fmla="*/ 4521531 h 5863508"/>
              <a:gd name="connsiteX594" fmla="*/ 10160510 w 10405929"/>
              <a:gd name="connsiteY594" fmla="*/ 4529151 h 5863508"/>
              <a:gd name="connsiteX595" fmla="*/ 10405929 w 10405929"/>
              <a:gd name="connsiteY595" fmla="*/ 4283732 h 5863508"/>
              <a:gd name="connsiteX596" fmla="*/ 10405929 w 10405929"/>
              <a:gd name="connsiteY596" fmla="*/ 4314212 h 5863508"/>
              <a:gd name="connsiteX597" fmla="*/ 10160510 w 10405929"/>
              <a:gd name="connsiteY597" fmla="*/ 4559631 h 5863508"/>
              <a:gd name="connsiteX598" fmla="*/ 10160510 w 10405929"/>
              <a:gd name="connsiteY598" fmla="*/ 4567251 h 5863508"/>
              <a:gd name="connsiteX599" fmla="*/ 10405929 w 10405929"/>
              <a:gd name="connsiteY599" fmla="*/ 4321832 h 5863508"/>
              <a:gd name="connsiteX600" fmla="*/ 10405929 w 10405929"/>
              <a:gd name="connsiteY600" fmla="*/ 4352312 h 5863508"/>
              <a:gd name="connsiteX601" fmla="*/ 10160510 w 10405929"/>
              <a:gd name="connsiteY601" fmla="*/ 4597731 h 5863508"/>
              <a:gd name="connsiteX602" fmla="*/ 10160510 w 10405929"/>
              <a:gd name="connsiteY602" fmla="*/ 4605352 h 5863508"/>
              <a:gd name="connsiteX603" fmla="*/ 10405929 w 10405929"/>
              <a:gd name="connsiteY603" fmla="*/ 4359933 h 5863508"/>
              <a:gd name="connsiteX604" fmla="*/ 10405929 w 10405929"/>
              <a:gd name="connsiteY604" fmla="*/ 4390412 h 5863508"/>
              <a:gd name="connsiteX605" fmla="*/ 10160510 w 10405929"/>
              <a:gd name="connsiteY605" fmla="*/ 4635831 h 5863508"/>
              <a:gd name="connsiteX606" fmla="*/ 10160510 w 10405929"/>
              <a:gd name="connsiteY606" fmla="*/ 4643451 h 5863508"/>
              <a:gd name="connsiteX607" fmla="*/ 10405929 w 10405929"/>
              <a:gd name="connsiteY607" fmla="*/ 4398032 h 5863508"/>
              <a:gd name="connsiteX608" fmla="*/ 10405929 w 10405929"/>
              <a:gd name="connsiteY608" fmla="*/ 4428513 h 5863508"/>
              <a:gd name="connsiteX609" fmla="*/ 10160510 w 10405929"/>
              <a:gd name="connsiteY609" fmla="*/ 4673932 h 5863508"/>
              <a:gd name="connsiteX610" fmla="*/ 10160510 w 10405929"/>
              <a:gd name="connsiteY610" fmla="*/ 4681551 h 5863508"/>
              <a:gd name="connsiteX611" fmla="*/ 10405929 w 10405929"/>
              <a:gd name="connsiteY611" fmla="*/ 4436132 h 5863508"/>
              <a:gd name="connsiteX612" fmla="*/ 10405929 w 10405929"/>
              <a:gd name="connsiteY612" fmla="*/ 4466612 h 5863508"/>
              <a:gd name="connsiteX613" fmla="*/ 10160510 w 10405929"/>
              <a:gd name="connsiteY613" fmla="*/ 4712031 h 5863508"/>
              <a:gd name="connsiteX614" fmla="*/ 10160510 w 10405929"/>
              <a:gd name="connsiteY614" fmla="*/ 4719651 h 5863508"/>
              <a:gd name="connsiteX615" fmla="*/ 10405929 w 10405929"/>
              <a:gd name="connsiteY615" fmla="*/ 4474232 h 5863508"/>
              <a:gd name="connsiteX616" fmla="*/ 10405929 w 10405929"/>
              <a:gd name="connsiteY616" fmla="*/ 4504712 h 5863508"/>
              <a:gd name="connsiteX617" fmla="*/ 10160510 w 10405929"/>
              <a:gd name="connsiteY617" fmla="*/ 4750131 h 5863508"/>
              <a:gd name="connsiteX618" fmla="*/ 10160510 w 10405929"/>
              <a:gd name="connsiteY618" fmla="*/ 4757751 h 5863508"/>
              <a:gd name="connsiteX619" fmla="*/ 10405929 w 10405929"/>
              <a:gd name="connsiteY619" fmla="*/ 4512332 h 5863508"/>
              <a:gd name="connsiteX620" fmla="*/ 10405929 w 10405929"/>
              <a:gd name="connsiteY620" fmla="*/ 4543765 h 5863508"/>
              <a:gd name="connsiteX621" fmla="*/ 10160510 w 10405929"/>
              <a:gd name="connsiteY621" fmla="*/ 4789184 h 5863508"/>
              <a:gd name="connsiteX622" fmla="*/ 10160510 w 10405929"/>
              <a:gd name="connsiteY622" fmla="*/ 4796804 h 5863508"/>
              <a:gd name="connsiteX623" fmla="*/ 10405929 w 10405929"/>
              <a:gd name="connsiteY623" fmla="*/ 4551385 h 5863508"/>
              <a:gd name="connsiteX624" fmla="*/ 10405929 w 10405929"/>
              <a:gd name="connsiteY624" fmla="*/ 4581864 h 5863508"/>
              <a:gd name="connsiteX625" fmla="*/ 10160510 w 10405929"/>
              <a:gd name="connsiteY625" fmla="*/ 4827283 h 5863508"/>
              <a:gd name="connsiteX626" fmla="*/ 10160510 w 10405929"/>
              <a:gd name="connsiteY626" fmla="*/ 4834903 h 5863508"/>
              <a:gd name="connsiteX627" fmla="*/ 10405929 w 10405929"/>
              <a:gd name="connsiteY627" fmla="*/ 4589484 h 5863508"/>
              <a:gd name="connsiteX628" fmla="*/ 10405929 w 10405929"/>
              <a:gd name="connsiteY628" fmla="*/ 4619965 h 5863508"/>
              <a:gd name="connsiteX629" fmla="*/ 10160510 w 10405929"/>
              <a:gd name="connsiteY629" fmla="*/ 4865384 h 5863508"/>
              <a:gd name="connsiteX630" fmla="*/ 10160510 w 10405929"/>
              <a:gd name="connsiteY630" fmla="*/ 4873003 h 5863508"/>
              <a:gd name="connsiteX631" fmla="*/ 10405929 w 10405929"/>
              <a:gd name="connsiteY631" fmla="*/ 4627584 h 5863508"/>
              <a:gd name="connsiteX632" fmla="*/ 10405929 w 10405929"/>
              <a:gd name="connsiteY632" fmla="*/ 4658064 h 5863508"/>
              <a:gd name="connsiteX633" fmla="*/ 10160510 w 10405929"/>
              <a:gd name="connsiteY633" fmla="*/ 4903483 h 5863508"/>
              <a:gd name="connsiteX634" fmla="*/ 10160510 w 10405929"/>
              <a:gd name="connsiteY634" fmla="*/ 4911103 h 5863508"/>
              <a:gd name="connsiteX635" fmla="*/ 10405929 w 10405929"/>
              <a:gd name="connsiteY635" fmla="*/ 4665684 h 5863508"/>
              <a:gd name="connsiteX636" fmla="*/ 10405929 w 10405929"/>
              <a:gd name="connsiteY636" fmla="*/ 4696164 h 5863508"/>
              <a:gd name="connsiteX637" fmla="*/ 10160510 w 10405929"/>
              <a:gd name="connsiteY637" fmla="*/ 4941583 h 5863508"/>
              <a:gd name="connsiteX638" fmla="*/ 10160510 w 10405929"/>
              <a:gd name="connsiteY638" fmla="*/ 4949203 h 5863508"/>
              <a:gd name="connsiteX639" fmla="*/ 10405929 w 10405929"/>
              <a:gd name="connsiteY639" fmla="*/ 4703784 h 5863508"/>
              <a:gd name="connsiteX640" fmla="*/ 10405929 w 10405929"/>
              <a:gd name="connsiteY640" fmla="*/ 4734264 h 5863508"/>
              <a:gd name="connsiteX641" fmla="*/ 10160510 w 10405929"/>
              <a:gd name="connsiteY641" fmla="*/ 4979683 h 5863508"/>
              <a:gd name="connsiteX642" fmla="*/ 10160510 w 10405929"/>
              <a:gd name="connsiteY642" fmla="*/ 4987303 h 5863508"/>
              <a:gd name="connsiteX643" fmla="*/ 10405929 w 10405929"/>
              <a:gd name="connsiteY643" fmla="*/ 4741884 h 5863508"/>
              <a:gd name="connsiteX644" fmla="*/ 10405929 w 10405929"/>
              <a:gd name="connsiteY644" fmla="*/ 4772364 h 5863508"/>
              <a:gd name="connsiteX645" fmla="*/ 10160510 w 10405929"/>
              <a:gd name="connsiteY645" fmla="*/ 5017783 h 5863508"/>
              <a:gd name="connsiteX646" fmla="*/ 10160510 w 10405929"/>
              <a:gd name="connsiteY646" fmla="*/ 5025404 h 5863508"/>
              <a:gd name="connsiteX647" fmla="*/ 10405929 w 10405929"/>
              <a:gd name="connsiteY647" fmla="*/ 4779985 h 5863508"/>
              <a:gd name="connsiteX648" fmla="*/ 10405929 w 10405929"/>
              <a:gd name="connsiteY648" fmla="*/ 4810464 h 5863508"/>
              <a:gd name="connsiteX649" fmla="*/ 10160510 w 10405929"/>
              <a:gd name="connsiteY649" fmla="*/ 5055883 h 5863508"/>
              <a:gd name="connsiteX650" fmla="*/ 10160510 w 10405929"/>
              <a:gd name="connsiteY650" fmla="*/ 5063504 h 5863508"/>
              <a:gd name="connsiteX651" fmla="*/ 10405929 w 10405929"/>
              <a:gd name="connsiteY651" fmla="*/ 4818085 h 5863508"/>
              <a:gd name="connsiteX652" fmla="*/ 10405929 w 10405929"/>
              <a:gd name="connsiteY652" fmla="*/ 4848565 h 5863508"/>
              <a:gd name="connsiteX653" fmla="*/ 10184247 w 10405929"/>
              <a:gd name="connsiteY653" fmla="*/ 5070247 h 5863508"/>
              <a:gd name="connsiteX654" fmla="*/ 10191866 w 10405929"/>
              <a:gd name="connsiteY654" fmla="*/ 5070247 h 5863508"/>
              <a:gd name="connsiteX655" fmla="*/ 10405929 w 10405929"/>
              <a:gd name="connsiteY655" fmla="*/ 4856184 h 5863508"/>
              <a:gd name="connsiteX656" fmla="*/ 10405929 w 10405929"/>
              <a:gd name="connsiteY656" fmla="*/ 4886665 h 5863508"/>
              <a:gd name="connsiteX657" fmla="*/ 10222347 w 10405929"/>
              <a:gd name="connsiteY657" fmla="*/ 5070247 h 5863508"/>
              <a:gd name="connsiteX658" fmla="*/ 10229966 w 10405929"/>
              <a:gd name="connsiteY658" fmla="*/ 5070247 h 5863508"/>
              <a:gd name="connsiteX659" fmla="*/ 10405929 w 10405929"/>
              <a:gd name="connsiteY659" fmla="*/ 4894284 h 5863508"/>
              <a:gd name="connsiteX660" fmla="*/ 10405929 w 10405929"/>
              <a:gd name="connsiteY660" fmla="*/ 4924764 h 5863508"/>
              <a:gd name="connsiteX661" fmla="*/ 10260446 w 10405929"/>
              <a:gd name="connsiteY661" fmla="*/ 5070247 h 5863508"/>
              <a:gd name="connsiteX662" fmla="*/ 10268066 w 10405929"/>
              <a:gd name="connsiteY662" fmla="*/ 5070247 h 5863508"/>
              <a:gd name="connsiteX663" fmla="*/ 10405929 w 10405929"/>
              <a:gd name="connsiteY663" fmla="*/ 4932384 h 5863508"/>
              <a:gd name="connsiteX664" fmla="*/ 10405929 w 10405929"/>
              <a:gd name="connsiteY664" fmla="*/ 4962864 h 5863508"/>
              <a:gd name="connsiteX665" fmla="*/ 10298546 w 10405929"/>
              <a:gd name="connsiteY665" fmla="*/ 5070247 h 5863508"/>
              <a:gd name="connsiteX666" fmla="*/ 10306166 w 10405929"/>
              <a:gd name="connsiteY666" fmla="*/ 5070247 h 5863508"/>
              <a:gd name="connsiteX667" fmla="*/ 10405929 w 10405929"/>
              <a:gd name="connsiteY667" fmla="*/ 4970484 h 5863508"/>
              <a:gd name="connsiteX668" fmla="*/ 10405929 w 10405929"/>
              <a:gd name="connsiteY668" fmla="*/ 5000964 h 5863508"/>
              <a:gd name="connsiteX669" fmla="*/ 10336646 w 10405929"/>
              <a:gd name="connsiteY669" fmla="*/ 5070247 h 5863508"/>
              <a:gd name="connsiteX670" fmla="*/ 10344267 w 10405929"/>
              <a:gd name="connsiteY670" fmla="*/ 5070247 h 5863508"/>
              <a:gd name="connsiteX671" fmla="*/ 10405929 w 10405929"/>
              <a:gd name="connsiteY671" fmla="*/ 5008585 h 5863508"/>
              <a:gd name="connsiteX672" fmla="*/ 10405929 w 10405929"/>
              <a:gd name="connsiteY672" fmla="*/ 5039064 h 5863508"/>
              <a:gd name="connsiteX673" fmla="*/ 10374746 w 10405929"/>
              <a:gd name="connsiteY673" fmla="*/ 5070247 h 5863508"/>
              <a:gd name="connsiteX674" fmla="*/ 10382367 w 10405929"/>
              <a:gd name="connsiteY674" fmla="*/ 5070247 h 5863508"/>
              <a:gd name="connsiteX675" fmla="*/ 10405929 w 10405929"/>
              <a:gd name="connsiteY675" fmla="*/ 5046685 h 5863508"/>
              <a:gd name="connsiteX676" fmla="*/ 10405929 w 10405929"/>
              <a:gd name="connsiteY676" fmla="*/ 5863508 h 5863508"/>
              <a:gd name="connsiteX677" fmla="*/ 5096422 w 10405929"/>
              <a:gd name="connsiteY677" fmla="*/ 5863508 h 5863508"/>
              <a:gd name="connsiteX678" fmla="*/ 5096422 w 10405929"/>
              <a:gd name="connsiteY678" fmla="*/ 5863507 h 5863508"/>
              <a:gd name="connsiteX679" fmla="*/ 0 w 10405929"/>
              <a:gd name="connsiteY67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</a:cxnLst>
            <a:rect l="l" t="t" r="r" b="b"/>
            <a:pathLst>
              <a:path w="10405929" h="5863508">
                <a:moveTo>
                  <a:pt x="9917031" y="5457254"/>
                </a:moveTo>
                <a:cubicBezTo>
                  <a:pt x="9927532" y="5457254"/>
                  <a:pt x="9935706" y="5460783"/>
                  <a:pt x="9941559" y="5467821"/>
                </a:cubicBezTo>
                <a:cubicBezTo>
                  <a:pt x="9947411" y="5474859"/>
                  <a:pt x="9950566" y="5484116"/>
                  <a:pt x="9951044" y="5495570"/>
                </a:cubicBezTo>
                <a:lnTo>
                  <a:pt x="9878715" y="5495570"/>
                </a:lnTo>
                <a:cubicBezTo>
                  <a:pt x="9879911" y="5483398"/>
                  <a:pt x="9883612" y="5473968"/>
                  <a:pt x="9889817" y="5467275"/>
                </a:cubicBezTo>
                <a:cubicBezTo>
                  <a:pt x="9896023" y="5460601"/>
                  <a:pt x="9905088" y="5457254"/>
                  <a:pt x="9917031" y="5457254"/>
                </a:cubicBezTo>
                <a:close/>
                <a:moveTo>
                  <a:pt x="9547252" y="5423536"/>
                </a:moveTo>
                <a:cubicBezTo>
                  <a:pt x="9545847" y="5429646"/>
                  <a:pt x="9545139" y="5435872"/>
                  <a:pt x="9545139" y="5442221"/>
                </a:cubicBezTo>
                <a:cubicBezTo>
                  <a:pt x="9545139" y="5445282"/>
                  <a:pt x="9545311" y="5448513"/>
                  <a:pt x="9545665" y="5451927"/>
                </a:cubicBezTo>
                <a:cubicBezTo>
                  <a:pt x="9546018" y="5455331"/>
                  <a:pt x="9546555" y="5458575"/>
                  <a:pt x="9547252" y="5461614"/>
                </a:cubicBezTo>
                <a:lnTo>
                  <a:pt x="9570879" y="5461614"/>
                </a:lnTo>
                <a:lnTo>
                  <a:pt x="9570879" y="5605862"/>
                </a:lnTo>
                <a:cubicBezTo>
                  <a:pt x="9579343" y="5607268"/>
                  <a:pt x="9587461" y="5607976"/>
                  <a:pt x="9595216" y="5607976"/>
                </a:cubicBezTo>
                <a:cubicBezTo>
                  <a:pt x="9603210" y="5607976"/>
                  <a:pt x="9611443" y="5607268"/>
                  <a:pt x="9619906" y="5605862"/>
                </a:cubicBezTo>
                <a:lnTo>
                  <a:pt x="9619908" y="5605862"/>
                </a:lnTo>
                <a:lnTo>
                  <a:pt x="9619908" y="5423536"/>
                </a:lnTo>
                <a:close/>
                <a:moveTo>
                  <a:pt x="9668914" y="5421423"/>
                </a:moveTo>
                <a:cubicBezTo>
                  <a:pt x="9665385" y="5421423"/>
                  <a:pt x="9661207" y="5421537"/>
                  <a:pt x="9656387" y="5421768"/>
                </a:cubicBezTo>
                <a:cubicBezTo>
                  <a:pt x="9651568" y="5422007"/>
                  <a:pt x="9646338" y="5422715"/>
                  <a:pt x="9640695" y="5423891"/>
                </a:cubicBezTo>
                <a:lnTo>
                  <a:pt x="9708760" y="5605509"/>
                </a:lnTo>
                <a:cubicBezTo>
                  <a:pt x="9712758" y="5606446"/>
                  <a:pt x="9716993" y="5607038"/>
                  <a:pt x="9721460" y="5607268"/>
                </a:cubicBezTo>
                <a:cubicBezTo>
                  <a:pt x="9725917" y="5607507"/>
                  <a:pt x="9729924" y="5607632"/>
                  <a:pt x="9733452" y="5607632"/>
                </a:cubicBezTo>
                <a:cubicBezTo>
                  <a:pt x="9736742" y="5607632"/>
                  <a:pt x="9740854" y="5607507"/>
                  <a:pt x="9745797" y="5607268"/>
                </a:cubicBezTo>
                <a:cubicBezTo>
                  <a:pt x="9750732" y="5607038"/>
                  <a:pt x="9755425" y="5606570"/>
                  <a:pt x="9759901" y="5605862"/>
                </a:cubicBezTo>
                <a:lnTo>
                  <a:pt x="9829016" y="5423891"/>
                </a:lnTo>
                <a:cubicBezTo>
                  <a:pt x="9823145" y="5422715"/>
                  <a:pt x="9817905" y="5422007"/>
                  <a:pt x="9813324" y="5421768"/>
                </a:cubicBezTo>
                <a:cubicBezTo>
                  <a:pt x="9808744" y="5421537"/>
                  <a:pt x="9804690" y="5421423"/>
                  <a:pt x="9801161" y="5421423"/>
                </a:cubicBezTo>
                <a:cubicBezTo>
                  <a:pt x="9796685" y="5421423"/>
                  <a:pt x="9792220" y="5421597"/>
                  <a:pt x="9787754" y="5421950"/>
                </a:cubicBezTo>
                <a:cubicBezTo>
                  <a:pt x="9783289" y="5422294"/>
                  <a:pt x="9779063" y="5422829"/>
                  <a:pt x="9775065" y="5423537"/>
                </a:cubicBezTo>
                <a:lnTo>
                  <a:pt x="9735916" y="5559313"/>
                </a:lnTo>
                <a:lnTo>
                  <a:pt x="9696060" y="5423537"/>
                </a:lnTo>
                <a:cubicBezTo>
                  <a:pt x="9692064" y="5422590"/>
                  <a:pt x="9687713" y="5422007"/>
                  <a:pt x="9683018" y="5421768"/>
                </a:cubicBezTo>
                <a:cubicBezTo>
                  <a:pt x="9678313" y="5421537"/>
                  <a:pt x="9673609" y="5421423"/>
                  <a:pt x="9668914" y="5421423"/>
                </a:cubicBezTo>
                <a:close/>
                <a:moveTo>
                  <a:pt x="9368799" y="5421423"/>
                </a:moveTo>
                <a:cubicBezTo>
                  <a:pt x="9365270" y="5421423"/>
                  <a:pt x="9361092" y="5421537"/>
                  <a:pt x="9356272" y="5421768"/>
                </a:cubicBezTo>
                <a:cubicBezTo>
                  <a:pt x="9351453" y="5422007"/>
                  <a:pt x="9346221" y="5422715"/>
                  <a:pt x="9340580" y="5423891"/>
                </a:cubicBezTo>
                <a:lnTo>
                  <a:pt x="9408644" y="5605509"/>
                </a:lnTo>
                <a:cubicBezTo>
                  <a:pt x="9412640" y="5606446"/>
                  <a:pt x="9416877" y="5607038"/>
                  <a:pt x="9421342" y="5607268"/>
                </a:cubicBezTo>
                <a:cubicBezTo>
                  <a:pt x="9425809" y="5607507"/>
                  <a:pt x="9429805" y="5607632"/>
                  <a:pt x="9433334" y="5607632"/>
                </a:cubicBezTo>
                <a:cubicBezTo>
                  <a:pt x="9436623" y="5607632"/>
                  <a:pt x="9440735" y="5607507"/>
                  <a:pt x="9445670" y="5607268"/>
                </a:cubicBezTo>
                <a:cubicBezTo>
                  <a:pt x="9450615" y="5607038"/>
                  <a:pt x="9455309" y="5606570"/>
                  <a:pt x="9459785" y="5605862"/>
                </a:cubicBezTo>
                <a:lnTo>
                  <a:pt x="9528912" y="5423891"/>
                </a:lnTo>
                <a:cubicBezTo>
                  <a:pt x="9523032" y="5422715"/>
                  <a:pt x="9517801" y="5422007"/>
                  <a:pt x="9513211" y="5421768"/>
                </a:cubicBezTo>
                <a:cubicBezTo>
                  <a:pt x="9508631" y="5421537"/>
                  <a:pt x="9504568" y="5421423"/>
                  <a:pt x="9501048" y="5421423"/>
                </a:cubicBezTo>
                <a:cubicBezTo>
                  <a:pt x="9496581" y="5421423"/>
                  <a:pt x="9492107" y="5421597"/>
                  <a:pt x="9487650" y="5421950"/>
                </a:cubicBezTo>
                <a:cubicBezTo>
                  <a:pt x="9483176" y="5422294"/>
                  <a:pt x="9478950" y="5422829"/>
                  <a:pt x="9474952" y="5423537"/>
                </a:cubicBezTo>
                <a:lnTo>
                  <a:pt x="9435803" y="5559313"/>
                </a:lnTo>
                <a:lnTo>
                  <a:pt x="9395956" y="5423537"/>
                </a:lnTo>
                <a:cubicBezTo>
                  <a:pt x="9391949" y="5422590"/>
                  <a:pt x="9387607" y="5422007"/>
                  <a:pt x="9382903" y="5421768"/>
                </a:cubicBezTo>
                <a:cubicBezTo>
                  <a:pt x="9378199" y="5421537"/>
                  <a:pt x="9373503" y="5421423"/>
                  <a:pt x="9368799" y="5421423"/>
                </a:cubicBezTo>
                <a:close/>
                <a:moveTo>
                  <a:pt x="10100209" y="5419300"/>
                </a:moveTo>
                <a:cubicBezTo>
                  <a:pt x="10078100" y="5419300"/>
                  <a:pt x="10060641" y="5424358"/>
                  <a:pt x="10047826" y="5434466"/>
                </a:cubicBezTo>
                <a:cubicBezTo>
                  <a:pt x="10035012" y="5444574"/>
                  <a:pt x="10028615" y="5458573"/>
                  <a:pt x="10028615" y="5476436"/>
                </a:cubicBezTo>
                <a:cubicBezTo>
                  <a:pt x="10028615" y="5491248"/>
                  <a:pt x="10032315" y="5502349"/>
                  <a:pt x="10039717" y="5509760"/>
                </a:cubicBezTo>
                <a:cubicBezTo>
                  <a:pt x="10047127" y="5517162"/>
                  <a:pt x="10057406" y="5522755"/>
                  <a:pt x="10070574" y="5526513"/>
                </a:cubicBezTo>
                <a:lnTo>
                  <a:pt x="10092443" y="5532853"/>
                </a:lnTo>
                <a:cubicBezTo>
                  <a:pt x="10098553" y="5534746"/>
                  <a:pt x="10103315" y="5536917"/>
                  <a:pt x="10106729" y="5539385"/>
                </a:cubicBezTo>
                <a:cubicBezTo>
                  <a:pt x="10110133" y="5541852"/>
                  <a:pt x="10111835" y="5545905"/>
                  <a:pt x="10111835" y="5551548"/>
                </a:cubicBezTo>
                <a:cubicBezTo>
                  <a:pt x="10111835" y="5555554"/>
                  <a:pt x="10110725" y="5558776"/>
                  <a:pt x="10108489" y="5561244"/>
                </a:cubicBezTo>
                <a:cubicBezTo>
                  <a:pt x="10106251" y="5563720"/>
                  <a:pt x="10103488" y="5565718"/>
                  <a:pt x="10100207" y="5567248"/>
                </a:cubicBezTo>
                <a:cubicBezTo>
                  <a:pt x="10096907" y="5568777"/>
                  <a:pt x="10093321" y="5569839"/>
                  <a:pt x="10089439" y="5570413"/>
                </a:cubicBezTo>
                <a:cubicBezTo>
                  <a:pt x="10085566" y="5571007"/>
                  <a:pt x="10081981" y="5571303"/>
                  <a:pt x="10078691" y="5571303"/>
                </a:cubicBezTo>
                <a:cubicBezTo>
                  <a:pt x="10071166" y="5571303"/>
                  <a:pt x="10063927" y="5570540"/>
                  <a:pt x="10056994" y="5569009"/>
                </a:cubicBezTo>
                <a:cubicBezTo>
                  <a:pt x="10050062" y="5567478"/>
                  <a:pt x="10042717" y="5565193"/>
                  <a:pt x="10034953" y="5562134"/>
                </a:cubicBezTo>
                <a:cubicBezTo>
                  <a:pt x="10032142" y="5568246"/>
                  <a:pt x="10029848" y="5574538"/>
                  <a:pt x="10028078" y="5581001"/>
                </a:cubicBezTo>
                <a:cubicBezTo>
                  <a:pt x="10026319" y="5587475"/>
                  <a:pt x="10025201" y="5593872"/>
                  <a:pt x="10024731" y="5600221"/>
                </a:cubicBezTo>
                <a:cubicBezTo>
                  <a:pt x="10029666" y="5602105"/>
                  <a:pt x="10034245" y="5603627"/>
                  <a:pt x="10038482" y="5604803"/>
                </a:cubicBezTo>
                <a:cubicBezTo>
                  <a:pt x="10042719" y="5605978"/>
                  <a:pt x="10047002" y="5606974"/>
                  <a:pt x="10051353" y="5607805"/>
                </a:cubicBezTo>
                <a:cubicBezTo>
                  <a:pt x="10055703" y="5608628"/>
                  <a:pt x="10060225" y="5609211"/>
                  <a:pt x="10064931" y="5609564"/>
                </a:cubicBezTo>
                <a:cubicBezTo>
                  <a:pt x="10069637" y="5609917"/>
                  <a:pt x="10074809" y="5610099"/>
                  <a:pt x="10080452" y="5610099"/>
                </a:cubicBezTo>
                <a:cubicBezTo>
                  <a:pt x="10092911" y="5610099"/>
                  <a:pt x="10104080" y="5608513"/>
                  <a:pt x="10113958" y="5605338"/>
                </a:cubicBezTo>
                <a:cubicBezTo>
                  <a:pt x="10123836" y="5602162"/>
                  <a:pt x="10132231" y="5597811"/>
                  <a:pt x="10139174" y="5592284"/>
                </a:cubicBezTo>
                <a:cubicBezTo>
                  <a:pt x="10146096" y="5586756"/>
                  <a:pt x="10151386" y="5580245"/>
                  <a:pt x="10155039" y="5572711"/>
                </a:cubicBezTo>
                <a:cubicBezTo>
                  <a:pt x="10158682" y="5565195"/>
                  <a:pt x="10160509" y="5557076"/>
                  <a:pt x="10160509" y="5548374"/>
                </a:cubicBezTo>
                <a:cubicBezTo>
                  <a:pt x="10160509" y="5539911"/>
                  <a:pt x="10159447" y="5532748"/>
                  <a:pt x="10157333" y="5526868"/>
                </a:cubicBezTo>
                <a:cubicBezTo>
                  <a:pt x="10155221" y="5520987"/>
                  <a:pt x="10152276" y="5516054"/>
                  <a:pt x="10148517" y="5512056"/>
                </a:cubicBezTo>
                <a:cubicBezTo>
                  <a:pt x="10144751" y="5508058"/>
                  <a:pt x="10140227" y="5504703"/>
                  <a:pt x="10134939" y="5502005"/>
                </a:cubicBezTo>
                <a:cubicBezTo>
                  <a:pt x="10129641" y="5499299"/>
                  <a:pt x="10123704" y="5497005"/>
                  <a:pt x="10117125" y="5495121"/>
                </a:cubicBezTo>
                <a:lnTo>
                  <a:pt x="10097025" y="5489125"/>
                </a:lnTo>
                <a:cubicBezTo>
                  <a:pt x="10091154" y="5487252"/>
                  <a:pt x="10086622" y="5485254"/>
                  <a:pt x="10083447" y="5483140"/>
                </a:cubicBezTo>
                <a:cubicBezTo>
                  <a:pt x="10080282" y="5481017"/>
                  <a:pt x="10078694" y="5477383"/>
                  <a:pt x="10078694" y="5472200"/>
                </a:cubicBezTo>
                <a:cubicBezTo>
                  <a:pt x="10078694" y="5466797"/>
                  <a:pt x="10080923" y="5462858"/>
                  <a:pt x="10085388" y="5460391"/>
                </a:cubicBezTo>
                <a:cubicBezTo>
                  <a:pt x="10089853" y="5457923"/>
                  <a:pt x="10096088" y="5456680"/>
                  <a:pt x="10104082" y="5456680"/>
                </a:cubicBezTo>
                <a:cubicBezTo>
                  <a:pt x="10111607" y="5456680"/>
                  <a:pt x="10118778" y="5457570"/>
                  <a:pt x="10125597" y="5459329"/>
                </a:cubicBezTo>
                <a:cubicBezTo>
                  <a:pt x="10132415" y="5461088"/>
                  <a:pt x="10138639" y="5463154"/>
                  <a:pt x="10144282" y="5465496"/>
                </a:cubicBezTo>
                <a:cubicBezTo>
                  <a:pt x="10146874" y="5460562"/>
                  <a:pt x="10149102" y="5454805"/>
                  <a:pt x="10150986" y="5448217"/>
                </a:cubicBezTo>
                <a:cubicBezTo>
                  <a:pt x="10152870" y="5441637"/>
                  <a:pt x="10154046" y="5435288"/>
                  <a:pt x="10154515" y="5429178"/>
                </a:cubicBezTo>
                <a:cubicBezTo>
                  <a:pt x="10145343" y="5425889"/>
                  <a:pt x="10136288" y="5423421"/>
                  <a:pt x="10127358" y="5421768"/>
                </a:cubicBezTo>
                <a:cubicBezTo>
                  <a:pt x="10118425" y="5420123"/>
                  <a:pt x="10109370" y="5419300"/>
                  <a:pt x="10100209" y="5419300"/>
                </a:cubicBezTo>
                <a:close/>
                <a:moveTo>
                  <a:pt x="9921409" y="5419300"/>
                </a:moveTo>
                <a:cubicBezTo>
                  <a:pt x="9906827" y="5419300"/>
                  <a:pt x="9894079" y="5421835"/>
                  <a:pt x="9883150" y="5426882"/>
                </a:cubicBezTo>
                <a:cubicBezTo>
                  <a:pt x="9872211" y="5431942"/>
                  <a:pt x="9863050" y="5438817"/>
                  <a:pt x="9855640" y="5447509"/>
                </a:cubicBezTo>
                <a:cubicBezTo>
                  <a:pt x="9848238" y="5456211"/>
                  <a:pt x="9842643" y="5466442"/>
                  <a:pt x="9838886" y="5478195"/>
                </a:cubicBezTo>
                <a:cubicBezTo>
                  <a:pt x="9835119" y="5489956"/>
                  <a:pt x="9833244" y="5502531"/>
                  <a:pt x="9833244" y="5515938"/>
                </a:cubicBezTo>
                <a:cubicBezTo>
                  <a:pt x="9833244" y="5529573"/>
                  <a:pt x="9835060" y="5542148"/>
                  <a:pt x="9838704" y="5553671"/>
                </a:cubicBezTo>
                <a:cubicBezTo>
                  <a:pt x="9842347" y="5565193"/>
                  <a:pt x="9847990" y="5575128"/>
                  <a:pt x="9855640" y="5583466"/>
                </a:cubicBezTo>
                <a:cubicBezTo>
                  <a:pt x="9863280" y="5591815"/>
                  <a:pt x="9873147" y="5598336"/>
                  <a:pt x="9885264" y="5603040"/>
                </a:cubicBezTo>
                <a:cubicBezTo>
                  <a:pt x="9897370" y="5607736"/>
                  <a:pt x="9911886" y="5610098"/>
                  <a:pt x="9928822" y="5610098"/>
                </a:cubicBezTo>
                <a:cubicBezTo>
                  <a:pt x="9951858" y="5610098"/>
                  <a:pt x="9972550" y="5606569"/>
                  <a:pt x="9990891" y="5599511"/>
                </a:cubicBezTo>
                <a:cubicBezTo>
                  <a:pt x="9990652" y="5591996"/>
                  <a:pt x="9989591" y="5584938"/>
                  <a:pt x="9987716" y="5578350"/>
                </a:cubicBezTo>
                <a:cubicBezTo>
                  <a:pt x="9985832" y="5571771"/>
                  <a:pt x="9983595" y="5566130"/>
                  <a:pt x="9981013" y="5561424"/>
                </a:cubicBezTo>
                <a:cubicBezTo>
                  <a:pt x="9973488" y="5564244"/>
                  <a:pt x="9965551" y="5566424"/>
                  <a:pt x="9957203" y="5567946"/>
                </a:cubicBezTo>
                <a:cubicBezTo>
                  <a:pt x="9948855" y="5569485"/>
                  <a:pt x="9940688" y="5570240"/>
                  <a:pt x="9932695" y="5570240"/>
                </a:cubicBezTo>
                <a:cubicBezTo>
                  <a:pt x="9918112" y="5570240"/>
                  <a:pt x="9906368" y="5567066"/>
                  <a:pt x="9897429" y="5560715"/>
                </a:cubicBezTo>
                <a:cubicBezTo>
                  <a:pt x="9888497" y="5554366"/>
                  <a:pt x="9883553" y="5544144"/>
                  <a:pt x="9882617" y="5530038"/>
                </a:cubicBezTo>
                <a:lnTo>
                  <a:pt x="9999698" y="5530038"/>
                </a:lnTo>
                <a:cubicBezTo>
                  <a:pt x="10000168" y="5527446"/>
                  <a:pt x="10000589" y="5523985"/>
                  <a:pt x="10000942" y="5519634"/>
                </a:cubicBezTo>
                <a:cubicBezTo>
                  <a:pt x="10001297" y="5515283"/>
                  <a:pt x="10001468" y="5510875"/>
                  <a:pt x="10001468" y="5506410"/>
                </a:cubicBezTo>
                <a:cubicBezTo>
                  <a:pt x="10001466" y="5494182"/>
                  <a:pt x="9999697" y="5482728"/>
                  <a:pt x="9996168" y="5472027"/>
                </a:cubicBezTo>
                <a:cubicBezTo>
                  <a:pt x="9992648" y="5461327"/>
                  <a:pt x="9987418" y="5452099"/>
                  <a:pt x="9980485" y="5444344"/>
                </a:cubicBezTo>
                <a:cubicBezTo>
                  <a:pt x="9973542" y="5436578"/>
                  <a:pt x="9965138" y="5430468"/>
                  <a:pt x="9955269" y="5426003"/>
                </a:cubicBezTo>
                <a:cubicBezTo>
                  <a:pt x="9945391" y="5421537"/>
                  <a:pt x="9934107" y="5419300"/>
                  <a:pt x="9921409" y="5419300"/>
                </a:cubicBezTo>
                <a:close/>
                <a:moveTo>
                  <a:pt x="9794337" y="5389262"/>
                </a:moveTo>
                <a:lnTo>
                  <a:pt x="9803995" y="5389444"/>
                </a:lnTo>
                <a:cubicBezTo>
                  <a:pt x="9805276" y="5389444"/>
                  <a:pt x="9806300" y="5389587"/>
                  <a:pt x="9807066" y="5389902"/>
                </a:cubicBezTo>
                <a:cubicBezTo>
                  <a:pt x="9807822" y="5390218"/>
                  <a:pt x="9808423" y="5390580"/>
                  <a:pt x="9808864" y="5391050"/>
                </a:cubicBezTo>
                <a:cubicBezTo>
                  <a:pt x="9809285" y="5391508"/>
                  <a:pt x="9809581" y="5392006"/>
                  <a:pt x="9809726" y="5392561"/>
                </a:cubicBezTo>
                <a:cubicBezTo>
                  <a:pt x="9809879" y="5393115"/>
                  <a:pt x="9809965" y="5393699"/>
                  <a:pt x="9809965" y="5394311"/>
                </a:cubicBezTo>
                <a:cubicBezTo>
                  <a:pt x="9809965" y="5396394"/>
                  <a:pt x="9808778" y="5398039"/>
                  <a:pt x="9806425" y="5399274"/>
                </a:cubicBezTo>
                <a:cubicBezTo>
                  <a:pt x="9804063" y="5400489"/>
                  <a:pt x="9800956" y="5401109"/>
                  <a:pt x="9797102" y="5401109"/>
                </a:cubicBezTo>
                <a:cubicBezTo>
                  <a:pt x="9794157" y="5401109"/>
                  <a:pt x="9791815" y="5400697"/>
                  <a:pt x="9790073" y="5399875"/>
                </a:cubicBezTo>
                <a:cubicBezTo>
                  <a:pt x="9788323" y="5399043"/>
                  <a:pt x="9787444" y="5397456"/>
                  <a:pt x="9787444" y="5395131"/>
                </a:cubicBezTo>
                <a:cubicBezTo>
                  <a:pt x="9787444" y="5394452"/>
                  <a:pt x="9787558" y="5393774"/>
                  <a:pt x="9787769" y="5393065"/>
                </a:cubicBezTo>
                <a:cubicBezTo>
                  <a:pt x="9787986" y="5392370"/>
                  <a:pt x="9788350" y="5391719"/>
                  <a:pt x="9788876" y="5391146"/>
                </a:cubicBezTo>
                <a:cubicBezTo>
                  <a:pt x="9789383" y="5390563"/>
                  <a:pt x="9790100" y="5390093"/>
                  <a:pt x="9790980" y="5389721"/>
                </a:cubicBezTo>
                <a:cubicBezTo>
                  <a:pt x="9791870" y="5389357"/>
                  <a:pt x="9792988" y="5389194"/>
                  <a:pt x="9794337" y="5389262"/>
                </a:cubicBezTo>
                <a:close/>
                <a:moveTo>
                  <a:pt x="9841471" y="5358744"/>
                </a:moveTo>
                <a:lnTo>
                  <a:pt x="9841472" y="5358744"/>
                </a:lnTo>
                <a:lnTo>
                  <a:pt x="9841471" y="5358745"/>
                </a:lnTo>
                <a:close/>
                <a:moveTo>
                  <a:pt x="10098097" y="5349196"/>
                </a:moveTo>
                <a:cubicBezTo>
                  <a:pt x="10101520" y="5349196"/>
                  <a:pt x="10103996" y="5350468"/>
                  <a:pt x="10105479" y="5353012"/>
                </a:cubicBezTo>
                <a:cubicBezTo>
                  <a:pt x="10106990" y="5355547"/>
                  <a:pt x="10107745" y="5359218"/>
                  <a:pt x="10107745" y="5363999"/>
                </a:cubicBezTo>
                <a:cubicBezTo>
                  <a:pt x="10107745" y="5368782"/>
                  <a:pt x="10106990" y="5372434"/>
                  <a:pt x="10105479" y="5374978"/>
                </a:cubicBezTo>
                <a:cubicBezTo>
                  <a:pt x="10103996" y="5377522"/>
                  <a:pt x="10101520" y="5378783"/>
                  <a:pt x="10098097" y="5378783"/>
                </a:cubicBezTo>
                <a:cubicBezTo>
                  <a:pt x="10094722" y="5378783"/>
                  <a:pt x="10092283" y="5377520"/>
                  <a:pt x="10090791" y="5374978"/>
                </a:cubicBezTo>
                <a:cubicBezTo>
                  <a:pt x="10089291" y="5372434"/>
                  <a:pt x="10088535" y="5368782"/>
                  <a:pt x="10088535" y="5363999"/>
                </a:cubicBezTo>
                <a:cubicBezTo>
                  <a:pt x="10088535" y="5359218"/>
                  <a:pt x="10089289" y="5355547"/>
                  <a:pt x="10090791" y="5353012"/>
                </a:cubicBezTo>
                <a:cubicBezTo>
                  <a:pt x="10092283" y="5350468"/>
                  <a:pt x="10094722" y="5349196"/>
                  <a:pt x="10098097" y="5349196"/>
                </a:cubicBezTo>
                <a:close/>
                <a:moveTo>
                  <a:pt x="10044335" y="5349196"/>
                </a:moveTo>
                <a:cubicBezTo>
                  <a:pt x="10047767" y="5349196"/>
                  <a:pt x="10050235" y="5350468"/>
                  <a:pt x="10051737" y="5353012"/>
                </a:cubicBezTo>
                <a:cubicBezTo>
                  <a:pt x="10053248" y="5355547"/>
                  <a:pt x="10053993" y="5359218"/>
                  <a:pt x="10053993" y="5363999"/>
                </a:cubicBezTo>
                <a:cubicBezTo>
                  <a:pt x="10053993" y="5368782"/>
                  <a:pt x="10053248" y="5372434"/>
                  <a:pt x="10051737" y="5374978"/>
                </a:cubicBezTo>
                <a:cubicBezTo>
                  <a:pt x="10050236" y="5377522"/>
                  <a:pt x="10047769" y="5378783"/>
                  <a:pt x="10044335" y="5378783"/>
                </a:cubicBezTo>
                <a:cubicBezTo>
                  <a:pt x="10040969" y="5378783"/>
                  <a:pt x="10038530" y="5377520"/>
                  <a:pt x="10037039" y="5374978"/>
                </a:cubicBezTo>
                <a:cubicBezTo>
                  <a:pt x="10035528" y="5372434"/>
                  <a:pt x="10034791" y="5368782"/>
                  <a:pt x="10034791" y="5363999"/>
                </a:cubicBezTo>
                <a:cubicBezTo>
                  <a:pt x="10034791" y="5359218"/>
                  <a:pt x="10035528" y="5355547"/>
                  <a:pt x="10037039" y="5353012"/>
                </a:cubicBezTo>
                <a:cubicBezTo>
                  <a:pt x="10038530" y="5350468"/>
                  <a:pt x="10040969" y="5349196"/>
                  <a:pt x="10044335" y="5349196"/>
                </a:cubicBezTo>
                <a:close/>
                <a:moveTo>
                  <a:pt x="9745829" y="5349196"/>
                </a:moveTo>
                <a:cubicBezTo>
                  <a:pt x="9749253" y="5349196"/>
                  <a:pt x="9751720" y="5350468"/>
                  <a:pt x="9753220" y="5353012"/>
                </a:cubicBezTo>
                <a:cubicBezTo>
                  <a:pt x="9754731" y="5355547"/>
                  <a:pt x="9755477" y="5359218"/>
                  <a:pt x="9755477" y="5363999"/>
                </a:cubicBezTo>
                <a:cubicBezTo>
                  <a:pt x="9755477" y="5368782"/>
                  <a:pt x="9754731" y="5372434"/>
                  <a:pt x="9753220" y="5374978"/>
                </a:cubicBezTo>
                <a:cubicBezTo>
                  <a:pt x="9751720" y="5377522"/>
                  <a:pt x="9749253" y="5378783"/>
                  <a:pt x="9745829" y="5378783"/>
                </a:cubicBezTo>
                <a:cubicBezTo>
                  <a:pt x="9742454" y="5378783"/>
                  <a:pt x="9740024" y="5377520"/>
                  <a:pt x="9738533" y="5374978"/>
                </a:cubicBezTo>
                <a:cubicBezTo>
                  <a:pt x="9737022" y="5372434"/>
                  <a:pt x="9736276" y="5368782"/>
                  <a:pt x="9736276" y="5363999"/>
                </a:cubicBezTo>
                <a:cubicBezTo>
                  <a:pt x="9736276" y="5359218"/>
                  <a:pt x="9737022" y="5355547"/>
                  <a:pt x="9738533" y="5353012"/>
                </a:cubicBezTo>
                <a:cubicBezTo>
                  <a:pt x="9740024" y="5350468"/>
                  <a:pt x="9742454" y="5349196"/>
                  <a:pt x="9745829" y="5349196"/>
                </a:cubicBezTo>
                <a:close/>
                <a:moveTo>
                  <a:pt x="9851301" y="5348914"/>
                </a:moveTo>
                <a:cubicBezTo>
                  <a:pt x="9853997" y="5348914"/>
                  <a:pt x="9856102" y="5349833"/>
                  <a:pt x="9857602" y="5351629"/>
                </a:cubicBezTo>
                <a:cubicBezTo>
                  <a:pt x="9859093" y="5353436"/>
                  <a:pt x="9859907" y="5355818"/>
                  <a:pt x="9860030" y="5358744"/>
                </a:cubicBezTo>
                <a:lnTo>
                  <a:pt x="9841472" y="5358744"/>
                </a:lnTo>
                <a:lnTo>
                  <a:pt x="9844320" y="5351487"/>
                </a:lnTo>
                <a:cubicBezTo>
                  <a:pt x="9845917" y="5349785"/>
                  <a:pt x="9848242" y="5348914"/>
                  <a:pt x="9851301" y="5348914"/>
                </a:cubicBezTo>
                <a:close/>
                <a:moveTo>
                  <a:pt x="9798107" y="5347546"/>
                </a:moveTo>
                <a:cubicBezTo>
                  <a:pt x="9800679" y="5347546"/>
                  <a:pt x="9802534" y="5348300"/>
                  <a:pt x="9803662" y="5349794"/>
                </a:cubicBezTo>
                <a:cubicBezTo>
                  <a:pt x="9804800" y="5351305"/>
                  <a:pt x="9805364" y="5353331"/>
                  <a:pt x="9805364" y="5355904"/>
                </a:cubicBezTo>
                <a:cubicBezTo>
                  <a:pt x="9805366" y="5358476"/>
                  <a:pt x="9804800" y="5360503"/>
                  <a:pt x="9803662" y="5361966"/>
                </a:cubicBezTo>
                <a:cubicBezTo>
                  <a:pt x="9802534" y="5363437"/>
                  <a:pt x="9800679" y="5364174"/>
                  <a:pt x="9798107" y="5364174"/>
                </a:cubicBezTo>
                <a:cubicBezTo>
                  <a:pt x="9795468" y="5364174"/>
                  <a:pt x="9793574" y="5363437"/>
                  <a:pt x="9792407" y="5361966"/>
                </a:cubicBezTo>
                <a:cubicBezTo>
                  <a:pt x="9791251" y="5360503"/>
                  <a:pt x="9790666" y="5358476"/>
                  <a:pt x="9790666" y="5355904"/>
                </a:cubicBezTo>
                <a:cubicBezTo>
                  <a:pt x="9790666" y="5353331"/>
                  <a:pt x="9791249" y="5351305"/>
                  <a:pt x="9792407" y="5349794"/>
                </a:cubicBezTo>
                <a:cubicBezTo>
                  <a:pt x="9793574" y="5348302"/>
                  <a:pt x="9795466" y="5347546"/>
                  <a:pt x="9798107" y="5347546"/>
                </a:cubicBezTo>
                <a:close/>
                <a:moveTo>
                  <a:pt x="9949360" y="5340917"/>
                </a:moveTo>
                <a:cubicBezTo>
                  <a:pt x="9945612" y="5340917"/>
                  <a:pt x="9942323" y="5341548"/>
                  <a:pt x="9939502" y="5342820"/>
                </a:cubicBezTo>
                <a:cubicBezTo>
                  <a:pt x="9936662" y="5344083"/>
                  <a:pt x="9934282" y="5345842"/>
                  <a:pt x="9932379" y="5348070"/>
                </a:cubicBezTo>
                <a:cubicBezTo>
                  <a:pt x="9930495" y="5350298"/>
                  <a:pt x="9929069" y="5352908"/>
                  <a:pt x="9928133" y="5355845"/>
                </a:cubicBezTo>
                <a:cubicBezTo>
                  <a:pt x="9927205" y="5358810"/>
                  <a:pt x="9926736" y="5362014"/>
                  <a:pt x="9926736" y="5365446"/>
                </a:cubicBezTo>
                <a:cubicBezTo>
                  <a:pt x="9926736" y="5368946"/>
                  <a:pt x="9927223" y="5372188"/>
                  <a:pt x="9928179" y="5375171"/>
                </a:cubicBezTo>
                <a:cubicBezTo>
                  <a:pt x="9929144" y="5378162"/>
                  <a:pt x="9930579" y="5380745"/>
                  <a:pt x="9932482" y="5382906"/>
                </a:cubicBezTo>
                <a:cubicBezTo>
                  <a:pt x="9934386" y="5385075"/>
                  <a:pt x="9936776" y="5386788"/>
                  <a:pt x="9939673" y="5388012"/>
                </a:cubicBezTo>
                <a:cubicBezTo>
                  <a:pt x="9942570" y="5389244"/>
                  <a:pt x="9945974" y="5389876"/>
                  <a:pt x="9949895" y="5389876"/>
                </a:cubicBezTo>
                <a:cubicBezTo>
                  <a:pt x="9952200" y="5389876"/>
                  <a:pt x="9954400" y="5389742"/>
                  <a:pt x="9956503" y="5389465"/>
                </a:cubicBezTo>
                <a:cubicBezTo>
                  <a:pt x="9958617" y="5389198"/>
                  <a:pt x="9960874" y="5388586"/>
                  <a:pt x="9963298" y="5387621"/>
                </a:cubicBezTo>
                <a:cubicBezTo>
                  <a:pt x="9963298" y="5385441"/>
                  <a:pt x="9963059" y="5383566"/>
                  <a:pt x="9962581" y="5381960"/>
                </a:cubicBezTo>
                <a:cubicBezTo>
                  <a:pt x="9962094" y="5380362"/>
                  <a:pt x="9961482" y="5378967"/>
                  <a:pt x="9960765" y="5377752"/>
                </a:cubicBezTo>
                <a:cubicBezTo>
                  <a:pt x="9959741" y="5378116"/>
                  <a:pt x="9958851" y="5378421"/>
                  <a:pt x="9958096" y="5378651"/>
                </a:cubicBezTo>
                <a:cubicBezTo>
                  <a:pt x="9957340" y="5378899"/>
                  <a:pt x="9956603" y="5379070"/>
                  <a:pt x="9955877" y="5379195"/>
                </a:cubicBezTo>
                <a:cubicBezTo>
                  <a:pt x="9955140" y="5379329"/>
                  <a:pt x="9954412" y="5379397"/>
                  <a:pt x="9953658" y="5379425"/>
                </a:cubicBezTo>
                <a:cubicBezTo>
                  <a:pt x="9952901" y="5379454"/>
                  <a:pt x="9952079" y="5379463"/>
                  <a:pt x="9951171" y="5379463"/>
                </a:cubicBezTo>
                <a:cubicBezTo>
                  <a:pt x="9947671" y="5379463"/>
                  <a:pt x="9944899" y="5378362"/>
                  <a:pt x="9942842" y="5376125"/>
                </a:cubicBezTo>
                <a:cubicBezTo>
                  <a:pt x="9940785" y="5373897"/>
                  <a:pt x="9939771" y="5370331"/>
                  <a:pt x="9939771" y="5365444"/>
                </a:cubicBezTo>
                <a:cubicBezTo>
                  <a:pt x="9939771" y="5360922"/>
                  <a:pt x="9940717" y="5357441"/>
                  <a:pt x="9942621" y="5354983"/>
                </a:cubicBezTo>
                <a:cubicBezTo>
                  <a:pt x="9944522" y="5352553"/>
                  <a:pt x="9947344" y="5351330"/>
                  <a:pt x="9951073" y="5351330"/>
                </a:cubicBezTo>
                <a:cubicBezTo>
                  <a:pt x="9952823" y="5351330"/>
                  <a:pt x="9954391" y="5351435"/>
                  <a:pt x="9955740" y="5351645"/>
                </a:cubicBezTo>
                <a:cubicBezTo>
                  <a:pt x="9957106" y="5351856"/>
                  <a:pt x="9958685" y="5352266"/>
                  <a:pt x="9960492" y="5352869"/>
                </a:cubicBezTo>
                <a:cubicBezTo>
                  <a:pt x="9961266" y="5351290"/>
                  <a:pt x="9961850" y="5349637"/>
                  <a:pt x="9962214" y="5347935"/>
                </a:cubicBezTo>
                <a:cubicBezTo>
                  <a:pt x="9962578" y="5346213"/>
                  <a:pt x="9962749" y="5344665"/>
                  <a:pt x="9962749" y="5343268"/>
                </a:cubicBezTo>
                <a:cubicBezTo>
                  <a:pt x="9961477" y="5342790"/>
                  <a:pt x="9960339" y="5342397"/>
                  <a:pt x="9959306" y="5342092"/>
                </a:cubicBezTo>
                <a:cubicBezTo>
                  <a:pt x="9958282" y="5341787"/>
                  <a:pt x="9957260" y="5341548"/>
                  <a:pt x="9956236" y="5341366"/>
                </a:cubicBezTo>
                <a:cubicBezTo>
                  <a:pt x="9955213" y="5341175"/>
                  <a:pt x="9954141" y="5341079"/>
                  <a:pt x="9953023" y="5341013"/>
                </a:cubicBezTo>
                <a:cubicBezTo>
                  <a:pt x="9951904" y="5340945"/>
                  <a:pt x="9950689" y="5340917"/>
                  <a:pt x="9949360" y="5340917"/>
                </a:cubicBezTo>
                <a:close/>
                <a:moveTo>
                  <a:pt x="9903944" y="5340917"/>
                </a:moveTo>
                <a:cubicBezTo>
                  <a:pt x="9898266" y="5340917"/>
                  <a:pt x="9893790" y="5342217"/>
                  <a:pt x="9890500" y="5344809"/>
                </a:cubicBezTo>
                <a:cubicBezTo>
                  <a:pt x="9887201" y="5347399"/>
                  <a:pt x="9885566" y="5350996"/>
                  <a:pt x="9885566" y="5355575"/>
                </a:cubicBezTo>
                <a:cubicBezTo>
                  <a:pt x="9885566" y="5359381"/>
                  <a:pt x="9886511" y="5362221"/>
                  <a:pt x="9888415" y="5364133"/>
                </a:cubicBezTo>
                <a:cubicBezTo>
                  <a:pt x="9890316" y="5366026"/>
                  <a:pt x="9892957" y="5367460"/>
                  <a:pt x="9896332" y="5368436"/>
                </a:cubicBezTo>
                <a:lnTo>
                  <a:pt x="9901944" y="5370052"/>
                </a:lnTo>
                <a:cubicBezTo>
                  <a:pt x="9903512" y="5370530"/>
                  <a:pt x="9904727" y="5371103"/>
                  <a:pt x="9905607" y="5371735"/>
                </a:cubicBezTo>
                <a:cubicBezTo>
                  <a:pt x="9906477" y="5372366"/>
                  <a:pt x="9906927" y="5373408"/>
                  <a:pt x="9906927" y="5374842"/>
                </a:cubicBezTo>
                <a:cubicBezTo>
                  <a:pt x="9906927" y="5375875"/>
                  <a:pt x="9906640" y="5376706"/>
                  <a:pt x="9906056" y="5377338"/>
                </a:cubicBezTo>
                <a:cubicBezTo>
                  <a:pt x="9905491" y="5377978"/>
                  <a:pt x="9904774" y="5378487"/>
                  <a:pt x="9903942" y="5378869"/>
                </a:cubicBezTo>
                <a:cubicBezTo>
                  <a:pt x="9903091" y="5379270"/>
                  <a:pt x="9902173" y="5379548"/>
                  <a:pt x="9901179" y="5379691"/>
                </a:cubicBezTo>
                <a:cubicBezTo>
                  <a:pt x="9900175" y="5379845"/>
                  <a:pt x="9899258" y="5379921"/>
                  <a:pt x="9898416" y="5379921"/>
                </a:cubicBezTo>
                <a:cubicBezTo>
                  <a:pt x="9896483" y="5379921"/>
                  <a:pt x="9894628" y="5379730"/>
                  <a:pt x="9892850" y="5379338"/>
                </a:cubicBezTo>
                <a:cubicBezTo>
                  <a:pt x="9891062" y="5378936"/>
                  <a:pt x="9889178" y="5378362"/>
                  <a:pt x="9887198" y="5377568"/>
                </a:cubicBezTo>
                <a:cubicBezTo>
                  <a:pt x="9886470" y="5379145"/>
                  <a:pt x="9885878" y="5380753"/>
                  <a:pt x="9885428" y="5382406"/>
                </a:cubicBezTo>
                <a:cubicBezTo>
                  <a:pt x="9884970" y="5384071"/>
                  <a:pt x="9884693" y="5385705"/>
                  <a:pt x="9884568" y="5387341"/>
                </a:cubicBezTo>
                <a:cubicBezTo>
                  <a:pt x="9885831" y="5387819"/>
                  <a:pt x="9887007" y="5388211"/>
                  <a:pt x="9888097" y="5388507"/>
                </a:cubicBezTo>
                <a:cubicBezTo>
                  <a:pt x="9889176" y="5388823"/>
                  <a:pt x="9890286" y="5389073"/>
                  <a:pt x="9891396" y="5389292"/>
                </a:cubicBezTo>
                <a:cubicBezTo>
                  <a:pt x="9892514" y="5389494"/>
                  <a:pt x="9893681" y="5389646"/>
                  <a:pt x="9894885" y="5389742"/>
                </a:cubicBezTo>
                <a:cubicBezTo>
                  <a:pt x="9896089" y="5389828"/>
                  <a:pt x="9897409" y="5389876"/>
                  <a:pt x="9898872" y="5389876"/>
                </a:cubicBezTo>
                <a:cubicBezTo>
                  <a:pt x="9902065" y="5389876"/>
                  <a:pt x="9904925" y="5389465"/>
                  <a:pt x="9907458" y="5388652"/>
                </a:cubicBezTo>
                <a:cubicBezTo>
                  <a:pt x="9909993" y="5387838"/>
                  <a:pt x="9912154" y="5386720"/>
                  <a:pt x="9913932" y="5385305"/>
                </a:cubicBezTo>
                <a:cubicBezTo>
                  <a:pt x="9915711" y="5383891"/>
                  <a:pt x="9917069" y="5382208"/>
                  <a:pt x="9918005" y="5380276"/>
                </a:cubicBezTo>
                <a:cubicBezTo>
                  <a:pt x="9918933" y="5378364"/>
                  <a:pt x="9919411" y="5376278"/>
                  <a:pt x="9919413" y="5374041"/>
                </a:cubicBezTo>
                <a:cubicBezTo>
                  <a:pt x="9919413" y="5371861"/>
                  <a:pt x="9919135" y="5370026"/>
                  <a:pt x="9918599" y="5368515"/>
                </a:cubicBezTo>
                <a:cubicBezTo>
                  <a:pt x="9918044" y="5367012"/>
                  <a:pt x="9917290" y="5365742"/>
                  <a:pt x="9916334" y="5364718"/>
                </a:cubicBezTo>
                <a:cubicBezTo>
                  <a:pt x="9915369" y="5363685"/>
                  <a:pt x="9914202" y="5362834"/>
                  <a:pt x="9912853" y="5362146"/>
                </a:cubicBezTo>
                <a:cubicBezTo>
                  <a:pt x="9911487" y="5361438"/>
                  <a:pt x="9909965" y="5360865"/>
                  <a:pt x="9908283" y="5360367"/>
                </a:cubicBezTo>
                <a:lnTo>
                  <a:pt x="9903120" y="5358836"/>
                </a:lnTo>
                <a:cubicBezTo>
                  <a:pt x="9901609" y="5358358"/>
                  <a:pt x="9900451" y="5357841"/>
                  <a:pt x="9899620" y="5357297"/>
                </a:cubicBezTo>
                <a:cubicBezTo>
                  <a:pt x="9898817" y="5356751"/>
                  <a:pt x="9898416" y="5355814"/>
                  <a:pt x="9898416" y="5354494"/>
                </a:cubicBezTo>
                <a:cubicBezTo>
                  <a:pt x="9898416" y="5353097"/>
                  <a:pt x="9898981" y="5352093"/>
                  <a:pt x="9900128" y="5351453"/>
                </a:cubicBezTo>
                <a:cubicBezTo>
                  <a:pt x="9901275" y="5350823"/>
                  <a:pt x="9902883" y="5350516"/>
                  <a:pt x="9904929" y="5350516"/>
                </a:cubicBezTo>
                <a:cubicBezTo>
                  <a:pt x="9906861" y="5350516"/>
                  <a:pt x="9908707" y="5350727"/>
                  <a:pt x="9910447" y="5351196"/>
                </a:cubicBezTo>
                <a:cubicBezTo>
                  <a:pt x="9912207" y="5351645"/>
                  <a:pt x="9913793" y="5352172"/>
                  <a:pt x="9915247" y="5352784"/>
                </a:cubicBezTo>
                <a:cubicBezTo>
                  <a:pt x="9915916" y="5351503"/>
                  <a:pt x="9916471" y="5350020"/>
                  <a:pt x="9916969" y="5348347"/>
                </a:cubicBezTo>
                <a:cubicBezTo>
                  <a:pt x="9917447" y="5346645"/>
                  <a:pt x="9917743" y="5345029"/>
                  <a:pt x="9917877" y="5343452"/>
                </a:cubicBezTo>
                <a:cubicBezTo>
                  <a:pt x="9915515" y="5342618"/>
                  <a:pt x="9913199" y="5341969"/>
                  <a:pt x="9910905" y="5341548"/>
                </a:cubicBezTo>
                <a:cubicBezTo>
                  <a:pt x="9908611" y="5341136"/>
                  <a:pt x="9906286" y="5340917"/>
                  <a:pt x="9903944" y="5340917"/>
                </a:cubicBezTo>
                <a:close/>
                <a:moveTo>
                  <a:pt x="9798016" y="5339097"/>
                </a:moveTo>
                <a:cubicBezTo>
                  <a:pt x="9794879" y="5339097"/>
                  <a:pt x="9792068" y="5339518"/>
                  <a:pt x="9789563" y="5340378"/>
                </a:cubicBezTo>
                <a:cubicBezTo>
                  <a:pt x="9787039" y="5341239"/>
                  <a:pt x="9784916" y="5342415"/>
                  <a:pt x="9783175" y="5343915"/>
                </a:cubicBezTo>
                <a:cubicBezTo>
                  <a:pt x="9781425" y="5345417"/>
                  <a:pt x="9780105" y="5347196"/>
                  <a:pt x="9779179" y="5349251"/>
                </a:cubicBezTo>
                <a:cubicBezTo>
                  <a:pt x="9778260" y="5351297"/>
                  <a:pt x="9777802" y="5353526"/>
                  <a:pt x="9777802" y="5355896"/>
                </a:cubicBezTo>
                <a:cubicBezTo>
                  <a:pt x="9777802" y="5358603"/>
                  <a:pt x="9778376" y="5361050"/>
                  <a:pt x="9779543" y="5363259"/>
                </a:cubicBezTo>
                <a:cubicBezTo>
                  <a:pt x="9780701" y="5365468"/>
                  <a:pt x="9782363" y="5367334"/>
                  <a:pt x="9784515" y="5368862"/>
                </a:cubicBezTo>
                <a:cubicBezTo>
                  <a:pt x="9782611" y="5370211"/>
                  <a:pt x="9781157" y="5371617"/>
                  <a:pt x="9780183" y="5373099"/>
                </a:cubicBezTo>
                <a:cubicBezTo>
                  <a:pt x="9779207" y="5374562"/>
                  <a:pt x="9778720" y="5376457"/>
                  <a:pt x="9778720" y="5378788"/>
                </a:cubicBezTo>
                <a:cubicBezTo>
                  <a:pt x="9778720" y="5380738"/>
                  <a:pt x="9779132" y="5382354"/>
                  <a:pt x="9779964" y="5383607"/>
                </a:cubicBezTo>
                <a:cubicBezTo>
                  <a:pt x="9780786" y="5384870"/>
                  <a:pt x="9781905" y="5385921"/>
                  <a:pt x="9783321" y="5386772"/>
                </a:cubicBezTo>
                <a:cubicBezTo>
                  <a:pt x="9781113" y="5388129"/>
                  <a:pt x="9779354" y="5389688"/>
                  <a:pt x="9778023" y="5391456"/>
                </a:cubicBezTo>
                <a:cubicBezTo>
                  <a:pt x="9776713" y="5393235"/>
                  <a:pt x="9776053" y="5395511"/>
                  <a:pt x="9776053" y="5398266"/>
                </a:cubicBezTo>
                <a:cubicBezTo>
                  <a:pt x="9776053" y="5400101"/>
                  <a:pt x="9776407" y="5401784"/>
                  <a:pt x="9777115" y="5403314"/>
                </a:cubicBezTo>
                <a:cubicBezTo>
                  <a:pt x="9777823" y="5404854"/>
                  <a:pt x="9778990" y="5406135"/>
                  <a:pt x="9780604" y="5407177"/>
                </a:cubicBezTo>
                <a:cubicBezTo>
                  <a:pt x="9782229" y="5408219"/>
                  <a:pt x="9784324" y="5409021"/>
                  <a:pt x="9786905" y="5409615"/>
                </a:cubicBezTo>
                <a:cubicBezTo>
                  <a:pt x="9789469" y="5410179"/>
                  <a:pt x="9792585" y="5410475"/>
                  <a:pt x="9796267" y="5410475"/>
                </a:cubicBezTo>
                <a:cubicBezTo>
                  <a:pt x="9799949" y="5410475"/>
                  <a:pt x="9803373" y="5410083"/>
                  <a:pt x="9806557" y="5409280"/>
                </a:cubicBezTo>
                <a:cubicBezTo>
                  <a:pt x="9809751" y="5408497"/>
                  <a:pt x="9812505" y="5407348"/>
                  <a:pt x="9814819" y="5405885"/>
                </a:cubicBezTo>
                <a:cubicBezTo>
                  <a:pt x="9817152" y="5404413"/>
                  <a:pt x="9818997" y="5402624"/>
                  <a:pt x="9820346" y="5400501"/>
                </a:cubicBezTo>
                <a:cubicBezTo>
                  <a:pt x="9821685" y="5398398"/>
                  <a:pt x="9822363" y="5396045"/>
                  <a:pt x="9822363" y="5393483"/>
                </a:cubicBezTo>
                <a:cubicBezTo>
                  <a:pt x="9822363" y="5389132"/>
                  <a:pt x="9821043" y="5385776"/>
                  <a:pt x="9818414" y="5383414"/>
                </a:cubicBezTo>
                <a:cubicBezTo>
                  <a:pt x="9815775" y="5381070"/>
                  <a:pt x="9811672" y="5379828"/>
                  <a:pt x="9806097" y="5379695"/>
                </a:cubicBezTo>
                <a:lnTo>
                  <a:pt x="9793504" y="5379513"/>
                </a:lnTo>
                <a:cubicBezTo>
                  <a:pt x="9791554" y="5379445"/>
                  <a:pt x="9790252" y="5379120"/>
                  <a:pt x="9789613" y="5378508"/>
                </a:cubicBezTo>
                <a:cubicBezTo>
                  <a:pt x="9788964" y="5377888"/>
                  <a:pt x="9788637" y="5377102"/>
                  <a:pt x="9788637" y="5376118"/>
                </a:cubicBezTo>
                <a:cubicBezTo>
                  <a:pt x="9788637" y="5375438"/>
                  <a:pt x="9788771" y="5374732"/>
                  <a:pt x="9789010" y="5373957"/>
                </a:cubicBezTo>
                <a:cubicBezTo>
                  <a:pt x="9789258" y="5373201"/>
                  <a:pt x="9789899" y="5372486"/>
                  <a:pt x="9790932" y="5371786"/>
                </a:cubicBezTo>
                <a:cubicBezTo>
                  <a:pt x="9793026" y="5372361"/>
                  <a:pt x="9795388" y="5372627"/>
                  <a:pt x="9798017" y="5372627"/>
                </a:cubicBezTo>
                <a:cubicBezTo>
                  <a:pt x="9801134" y="5372627"/>
                  <a:pt x="9803946" y="5372197"/>
                  <a:pt x="9806423" y="5371337"/>
                </a:cubicBezTo>
                <a:cubicBezTo>
                  <a:pt x="9808900" y="5370475"/>
                  <a:pt x="9811005" y="5369319"/>
                  <a:pt x="9812707" y="5367846"/>
                </a:cubicBezTo>
                <a:cubicBezTo>
                  <a:pt x="9814428" y="5366374"/>
                  <a:pt x="9815729" y="5364615"/>
                  <a:pt x="9816617" y="5362567"/>
                </a:cubicBezTo>
                <a:cubicBezTo>
                  <a:pt x="9817507" y="5360512"/>
                  <a:pt x="9817957" y="5358292"/>
                  <a:pt x="9817957" y="5355893"/>
                </a:cubicBezTo>
                <a:cubicBezTo>
                  <a:pt x="9817957" y="5354487"/>
                  <a:pt x="9817832" y="5353360"/>
                  <a:pt x="9817584" y="5352498"/>
                </a:cubicBezTo>
                <a:cubicBezTo>
                  <a:pt x="9817345" y="5351647"/>
                  <a:pt x="9817058" y="5350901"/>
                  <a:pt x="9816753" y="5350298"/>
                </a:cubicBezTo>
                <a:lnTo>
                  <a:pt x="9824203" y="5350298"/>
                </a:lnTo>
                <a:cubicBezTo>
                  <a:pt x="9824384" y="5349257"/>
                  <a:pt x="9824507" y="5348233"/>
                  <a:pt x="9824565" y="5347268"/>
                </a:cubicBezTo>
                <a:cubicBezTo>
                  <a:pt x="9824633" y="5346283"/>
                  <a:pt x="9824661" y="5345318"/>
                  <a:pt x="9824661" y="5344331"/>
                </a:cubicBezTo>
                <a:cubicBezTo>
                  <a:pt x="9824657" y="5343477"/>
                  <a:pt x="9824620" y="5342663"/>
                  <a:pt x="9824524" y="5341898"/>
                </a:cubicBezTo>
                <a:cubicBezTo>
                  <a:pt x="9824427" y="5341123"/>
                  <a:pt x="9824322" y="5340338"/>
                  <a:pt x="9824199" y="5339546"/>
                </a:cubicBezTo>
                <a:cubicBezTo>
                  <a:pt x="9821262" y="5339546"/>
                  <a:pt x="9818929" y="5339919"/>
                  <a:pt x="9817227" y="5340702"/>
                </a:cubicBezTo>
                <a:cubicBezTo>
                  <a:pt x="9815506" y="5341459"/>
                  <a:pt x="9814052" y="5342615"/>
                  <a:pt x="9812905" y="5344146"/>
                </a:cubicBezTo>
                <a:cubicBezTo>
                  <a:pt x="9811174" y="5342674"/>
                  <a:pt x="9809051" y="5341459"/>
                  <a:pt x="9806459" y="5340522"/>
                </a:cubicBezTo>
                <a:cubicBezTo>
                  <a:pt x="9803896" y="5339575"/>
                  <a:pt x="9801075" y="5339097"/>
                  <a:pt x="9798016" y="5339097"/>
                </a:cubicBezTo>
                <a:close/>
                <a:moveTo>
                  <a:pt x="10098090" y="5339008"/>
                </a:moveTo>
                <a:cubicBezTo>
                  <a:pt x="10094227" y="5339008"/>
                  <a:pt x="10090870" y="5339648"/>
                  <a:pt x="10088030" y="5340929"/>
                </a:cubicBezTo>
                <a:cubicBezTo>
                  <a:pt x="10085170" y="5342210"/>
                  <a:pt x="10082828" y="5343969"/>
                  <a:pt x="10080944" y="5346208"/>
                </a:cubicBezTo>
                <a:cubicBezTo>
                  <a:pt x="10079089" y="5348456"/>
                  <a:pt x="10077674" y="5351105"/>
                  <a:pt x="10076718" y="5354154"/>
                </a:cubicBezTo>
                <a:cubicBezTo>
                  <a:pt x="10075771" y="5357224"/>
                  <a:pt x="10075292" y="5360503"/>
                  <a:pt x="10075292" y="5363994"/>
                </a:cubicBezTo>
                <a:cubicBezTo>
                  <a:pt x="10075292" y="5367494"/>
                  <a:pt x="10075771" y="5370736"/>
                  <a:pt x="10076718" y="5373738"/>
                </a:cubicBezTo>
                <a:cubicBezTo>
                  <a:pt x="10077674" y="5376731"/>
                  <a:pt x="10079089" y="5379361"/>
                  <a:pt x="10080944" y="5381579"/>
                </a:cubicBezTo>
                <a:cubicBezTo>
                  <a:pt x="10082828" y="5383826"/>
                  <a:pt x="10085170" y="5385575"/>
                  <a:pt x="10088030" y="5386818"/>
                </a:cubicBezTo>
                <a:cubicBezTo>
                  <a:pt x="10090870" y="5388070"/>
                  <a:pt x="10094226" y="5388702"/>
                  <a:pt x="10098090" y="5388702"/>
                </a:cubicBezTo>
                <a:cubicBezTo>
                  <a:pt x="10101943" y="5388702"/>
                  <a:pt x="10105309" y="5388070"/>
                  <a:pt x="10108198" y="5386818"/>
                </a:cubicBezTo>
                <a:cubicBezTo>
                  <a:pt x="10111077" y="5385575"/>
                  <a:pt x="10113468" y="5383824"/>
                  <a:pt x="10115360" y="5381579"/>
                </a:cubicBezTo>
                <a:cubicBezTo>
                  <a:pt x="10117253" y="5379359"/>
                  <a:pt x="10118670" y="5376730"/>
                  <a:pt x="10119597" y="5373738"/>
                </a:cubicBezTo>
                <a:cubicBezTo>
                  <a:pt x="10120505" y="5370736"/>
                  <a:pt x="10120966" y="5367494"/>
                  <a:pt x="10120966" y="5363994"/>
                </a:cubicBezTo>
                <a:cubicBezTo>
                  <a:pt x="10120966" y="5360503"/>
                  <a:pt x="10120507" y="5357224"/>
                  <a:pt x="10119597" y="5354154"/>
                </a:cubicBezTo>
                <a:cubicBezTo>
                  <a:pt x="10118670" y="5351103"/>
                  <a:pt x="10117255" y="5348454"/>
                  <a:pt x="10115360" y="5346208"/>
                </a:cubicBezTo>
                <a:cubicBezTo>
                  <a:pt x="10113468" y="5343971"/>
                  <a:pt x="10111077" y="5342212"/>
                  <a:pt x="10108198" y="5340929"/>
                </a:cubicBezTo>
                <a:cubicBezTo>
                  <a:pt x="10105309" y="5339648"/>
                  <a:pt x="10101943" y="5339008"/>
                  <a:pt x="10098090" y="5339008"/>
                </a:cubicBezTo>
                <a:close/>
                <a:moveTo>
                  <a:pt x="10044332" y="5339008"/>
                </a:moveTo>
                <a:cubicBezTo>
                  <a:pt x="10040478" y="5339008"/>
                  <a:pt x="10037121" y="5339648"/>
                  <a:pt x="10034281" y="5340929"/>
                </a:cubicBezTo>
                <a:cubicBezTo>
                  <a:pt x="10031421" y="5342210"/>
                  <a:pt x="10029070" y="5343969"/>
                  <a:pt x="10027205" y="5346208"/>
                </a:cubicBezTo>
                <a:cubicBezTo>
                  <a:pt x="10025331" y="5348456"/>
                  <a:pt x="10023925" y="5351105"/>
                  <a:pt x="10022979" y="5354154"/>
                </a:cubicBezTo>
                <a:cubicBezTo>
                  <a:pt x="10022023" y="5357224"/>
                  <a:pt x="10021554" y="5360503"/>
                  <a:pt x="10021554" y="5363994"/>
                </a:cubicBezTo>
                <a:cubicBezTo>
                  <a:pt x="10021554" y="5367494"/>
                  <a:pt x="10022023" y="5370736"/>
                  <a:pt x="10022979" y="5373738"/>
                </a:cubicBezTo>
                <a:cubicBezTo>
                  <a:pt x="10023927" y="5376731"/>
                  <a:pt x="10025332" y="5379361"/>
                  <a:pt x="10027205" y="5381579"/>
                </a:cubicBezTo>
                <a:cubicBezTo>
                  <a:pt x="10029070" y="5383826"/>
                  <a:pt x="10031423" y="5385575"/>
                  <a:pt x="10034281" y="5386818"/>
                </a:cubicBezTo>
                <a:cubicBezTo>
                  <a:pt x="10037121" y="5388070"/>
                  <a:pt x="10040476" y="5388702"/>
                  <a:pt x="10044332" y="5388702"/>
                </a:cubicBezTo>
                <a:cubicBezTo>
                  <a:pt x="10048204" y="5388702"/>
                  <a:pt x="10051569" y="5388070"/>
                  <a:pt x="10054448" y="5386818"/>
                </a:cubicBezTo>
                <a:cubicBezTo>
                  <a:pt x="10057328" y="5385575"/>
                  <a:pt x="10059707" y="5383824"/>
                  <a:pt x="10061611" y="5381579"/>
                </a:cubicBezTo>
                <a:cubicBezTo>
                  <a:pt x="10063515" y="5379359"/>
                  <a:pt x="10064929" y="5376730"/>
                  <a:pt x="10065837" y="5373738"/>
                </a:cubicBezTo>
                <a:cubicBezTo>
                  <a:pt x="10066756" y="5370736"/>
                  <a:pt x="10067223" y="5367494"/>
                  <a:pt x="10067223" y="5363994"/>
                </a:cubicBezTo>
                <a:cubicBezTo>
                  <a:pt x="10067225" y="5360503"/>
                  <a:pt x="10066756" y="5357224"/>
                  <a:pt x="10065837" y="5354154"/>
                </a:cubicBezTo>
                <a:cubicBezTo>
                  <a:pt x="10064929" y="5351103"/>
                  <a:pt x="10063515" y="5348454"/>
                  <a:pt x="10061611" y="5346208"/>
                </a:cubicBezTo>
                <a:cubicBezTo>
                  <a:pt x="10059707" y="5343971"/>
                  <a:pt x="10057328" y="5342212"/>
                  <a:pt x="10054448" y="5340929"/>
                </a:cubicBezTo>
                <a:cubicBezTo>
                  <a:pt x="10051569" y="5339648"/>
                  <a:pt x="10048204" y="5339008"/>
                  <a:pt x="10044332" y="5339008"/>
                </a:cubicBezTo>
                <a:close/>
                <a:moveTo>
                  <a:pt x="9851488" y="5339006"/>
                </a:moveTo>
                <a:cubicBezTo>
                  <a:pt x="9847692" y="5339006"/>
                  <a:pt x="9844374" y="5339655"/>
                  <a:pt x="9841523" y="5340966"/>
                </a:cubicBezTo>
                <a:cubicBezTo>
                  <a:pt x="9838665" y="5342296"/>
                  <a:pt x="9836284" y="5344083"/>
                  <a:pt x="9834343" y="5346359"/>
                </a:cubicBezTo>
                <a:cubicBezTo>
                  <a:pt x="9832421" y="5348616"/>
                  <a:pt x="9830957" y="5351285"/>
                  <a:pt x="9829983" y="5354335"/>
                </a:cubicBezTo>
                <a:cubicBezTo>
                  <a:pt x="9829007" y="5357415"/>
                  <a:pt x="9828511" y="5360685"/>
                  <a:pt x="9828511" y="5364165"/>
                </a:cubicBezTo>
                <a:cubicBezTo>
                  <a:pt x="9828511" y="5367722"/>
                  <a:pt x="9828989" y="5371012"/>
                  <a:pt x="9829936" y="5374005"/>
                </a:cubicBezTo>
                <a:cubicBezTo>
                  <a:pt x="9830901" y="5377017"/>
                  <a:pt x="9832366" y="5379600"/>
                  <a:pt x="9834344" y="5381771"/>
                </a:cubicBezTo>
                <a:cubicBezTo>
                  <a:pt x="9836342" y="5383951"/>
                  <a:pt x="9838915" y="5385644"/>
                  <a:pt x="9842071" y="5386868"/>
                </a:cubicBezTo>
                <a:cubicBezTo>
                  <a:pt x="9845227" y="5388101"/>
                  <a:pt x="9849014" y="5388703"/>
                  <a:pt x="9853422" y="5388703"/>
                </a:cubicBezTo>
                <a:cubicBezTo>
                  <a:pt x="9859427" y="5388703"/>
                  <a:pt x="9864811" y="5387796"/>
                  <a:pt x="9869592" y="5385958"/>
                </a:cubicBezTo>
                <a:cubicBezTo>
                  <a:pt x="9869526" y="5383989"/>
                  <a:pt x="9869259" y="5382153"/>
                  <a:pt x="9868761" y="5380440"/>
                </a:cubicBezTo>
                <a:cubicBezTo>
                  <a:pt x="9868274" y="5378728"/>
                  <a:pt x="9867699" y="5377256"/>
                  <a:pt x="9867020" y="5376032"/>
                </a:cubicBezTo>
                <a:cubicBezTo>
                  <a:pt x="9865059" y="5376769"/>
                  <a:pt x="9862984" y="5377333"/>
                  <a:pt x="9860813" y="5377714"/>
                </a:cubicBezTo>
                <a:cubicBezTo>
                  <a:pt x="9858653" y="5378126"/>
                  <a:pt x="9856510" y="5378317"/>
                  <a:pt x="9854425" y="5378317"/>
                </a:cubicBezTo>
                <a:cubicBezTo>
                  <a:pt x="9850628" y="5378317"/>
                  <a:pt x="9847560" y="5377504"/>
                  <a:pt x="9845235" y="5375841"/>
                </a:cubicBezTo>
                <a:cubicBezTo>
                  <a:pt x="9842913" y="5374187"/>
                  <a:pt x="9841621" y="5371529"/>
                  <a:pt x="9841382" y="5367847"/>
                </a:cubicBezTo>
                <a:lnTo>
                  <a:pt x="9871895" y="5367847"/>
                </a:lnTo>
                <a:cubicBezTo>
                  <a:pt x="9872009" y="5367178"/>
                  <a:pt x="9872115" y="5366279"/>
                  <a:pt x="9872200" y="5365141"/>
                </a:cubicBezTo>
                <a:cubicBezTo>
                  <a:pt x="9872305" y="5364003"/>
                  <a:pt x="9872343" y="5362865"/>
                  <a:pt x="9872343" y="5361698"/>
                </a:cubicBezTo>
                <a:cubicBezTo>
                  <a:pt x="9872343" y="5358514"/>
                  <a:pt x="9871893" y="5355520"/>
                  <a:pt x="9870966" y="5352737"/>
                </a:cubicBezTo>
                <a:cubicBezTo>
                  <a:pt x="9870047" y="5349945"/>
                  <a:pt x="9868680" y="5347546"/>
                  <a:pt x="9866873" y="5345528"/>
                </a:cubicBezTo>
                <a:cubicBezTo>
                  <a:pt x="9865075" y="5343510"/>
                  <a:pt x="9862886" y="5341923"/>
                  <a:pt x="9860314" y="5340747"/>
                </a:cubicBezTo>
                <a:cubicBezTo>
                  <a:pt x="9857732" y="5339580"/>
                  <a:pt x="9854796" y="5339006"/>
                  <a:pt x="9851488" y="5339006"/>
                </a:cubicBezTo>
                <a:close/>
                <a:moveTo>
                  <a:pt x="9745824" y="5339002"/>
                </a:moveTo>
                <a:cubicBezTo>
                  <a:pt x="9741960" y="5339002"/>
                  <a:pt x="9738613" y="5339643"/>
                  <a:pt x="9735773" y="5340934"/>
                </a:cubicBezTo>
                <a:cubicBezTo>
                  <a:pt x="9732913" y="5342215"/>
                  <a:pt x="9730562" y="5343965"/>
                  <a:pt x="9728687" y="5346213"/>
                </a:cubicBezTo>
                <a:cubicBezTo>
                  <a:pt x="9726823" y="5348450"/>
                  <a:pt x="9725426" y="5351099"/>
                  <a:pt x="9724461" y="5354150"/>
                </a:cubicBezTo>
                <a:cubicBezTo>
                  <a:pt x="9723505" y="5357220"/>
                  <a:pt x="9723036" y="5360499"/>
                  <a:pt x="9723036" y="5363999"/>
                </a:cubicBezTo>
                <a:cubicBezTo>
                  <a:pt x="9723036" y="5367489"/>
                  <a:pt x="9723503" y="5370741"/>
                  <a:pt x="9724461" y="5373734"/>
                </a:cubicBezTo>
                <a:cubicBezTo>
                  <a:pt x="9725426" y="5376728"/>
                  <a:pt x="9726823" y="5379357"/>
                  <a:pt x="9728687" y="5381586"/>
                </a:cubicBezTo>
                <a:cubicBezTo>
                  <a:pt x="9730562" y="5383823"/>
                  <a:pt x="9732913" y="5385573"/>
                  <a:pt x="9735773" y="5386816"/>
                </a:cubicBezTo>
                <a:cubicBezTo>
                  <a:pt x="9738613" y="5388069"/>
                  <a:pt x="9741960" y="5388709"/>
                  <a:pt x="9745824" y="5388709"/>
                </a:cubicBezTo>
                <a:cubicBezTo>
                  <a:pt x="9749686" y="5388709"/>
                  <a:pt x="9753053" y="5388069"/>
                  <a:pt x="9755941" y="5386816"/>
                </a:cubicBezTo>
                <a:cubicBezTo>
                  <a:pt x="9758809" y="5385573"/>
                  <a:pt x="9761191" y="5383823"/>
                  <a:pt x="9763093" y="5381586"/>
                </a:cubicBezTo>
                <a:cubicBezTo>
                  <a:pt x="9764996" y="5379357"/>
                  <a:pt x="9766411" y="5376728"/>
                  <a:pt x="9767330" y="5373734"/>
                </a:cubicBezTo>
                <a:cubicBezTo>
                  <a:pt x="9768238" y="5370741"/>
                  <a:pt x="9768707" y="5367490"/>
                  <a:pt x="9768707" y="5363999"/>
                </a:cubicBezTo>
                <a:cubicBezTo>
                  <a:pt x="9768707" y="5360499"/>
                  <a:pt x="9768239" y="5357218"/>
                  <a:pt x="9767330" y="5354150"/>
                </a:cubicBezTo>
                <a:cubicBezTo>
                  <a:pt x="9766411" y="5351099"/>
                  <a:pt x="9764996" y="5348450"/>
                  <a:pt x="9763093" y="5346213"/>
                </a:cubicBezTo>
                <a:cubicBezTo>
                  <a:pt x="9761189" y="5343965"/>
                  <a:pt x="9758809" y="5342215"/>
                  <a:pt x="9755941" y="5340934"/>
                </a:cubicBezTo>
                <a:cubicBezTo>
                  <a:pt x="9753053" y="5339643"/>
                  <a:pt x="9749686" y="5339002"/>
                  <a:pt x="9745824" y="5339002"/>
                </a:cubicBezTo>
                <a:close/>
                <a:moveTo>
                  <a:pt x="9591238" y="5332063"/>
                </a:moveTo>
                <a:cubicBezTo>
                  <a:pt x="9573901" y="5332063"/>
                  <a:pt x="9559854" y="5346110"/>
                  <a:pt x="9559854" y="5363446"/>
                </a:cubicBezTo>
                <a:cubicBezTo>
                  <a:pt x="9559854" y="5380785"/>
                  <a:pt x="9573901" y="5394841"/>
                  <a:pt x="9591238" y="5394841"/>
                </a:cubicBezTo>
                <a:cubicBezTo>
                  <a:pt x="9608576" y="5394841"/>
                  <a:pt x="9622632" y="5380783"/>
                  <a:pt x="9622632" y="5363446"/>
                </a:cubicBezTo>
                <a:cubicBezTo>
                  <a:pt x="9622632" y="5346110"/>
                  <a:pt x="9608575" y="5332063"/>
                  <a:pt x="9591238" y="5332063"/>
                </a:cubicBezTo>
                <a:close/>
                <a:moveTo>
                  <a:pt x="9978946" y="5322187"/>
                </a:moveTo>
                <a:cubicBezTo>
                  <a:pt x="9977913" y="5322187"/>
                  <a:pt x="9976862" y="5322215"/>
                  <a:pt x="9975781" y="5322272"/>
                </a:cubicBezTo>
                <a:cubicBezTo>
                  <a:pt x="9974691" y="5322340"/>
                  <a:pt x="9973640" y="5322463"/>
                  <a:pt x="9972616" y="5322645"/>
                </a:cubicBezTo>
                <a:lnTo>
                  <a:pt x="9972616" y="5388875"/>
                </a:lnTo>
                <a:cubicBezTo>
                  <a:pt x="9973706" y="5389057"/>
                  <a:pt x="9974778" y="5389171"/>
                  <a:pt x="9975820" y="5389248"/>
                </a:cubicBezTo>
                <a:cubicBezTo>
                  <a:pt x="9976882" y="5389314"/>
                  <a:pt x="9977915" y="5389333"/>
                  <a:pt x="9978947" y="5389333"/>
                </a:cubicBezTo>
                <a:cubicBezTo>
                  <a:pt x="9979980" y="5389333"/>
                  <a:pt x="9981031" y="5389314"/>
                  <a:pt x="9982112" y="5389248"/>
                </a:cubicBezTo>
                <a:cubicBezTo>
                  <a:pt x="9983202" y="5389171"/>
                  <a:pt x="9984283" y="5389057"/>
                  <a:pt x="9985373" y="5388875"/>
                </a:cubicBezTo>
                <a:lnTo>
                  <a:pt x="9985373" y="5364281"/>
                </a:lnTo>
                <a:cubicBezTo>
                  <a:pt x="9985373" y="5361737"/>
                  <a:pt x="9985659" y="5359691"/>
                  <a:pt x="9986233" y="5358103"/>
                </a:cubicBezTo>
                <a:cubicBezTo>
                  <a:pt x="9986808" y="5356544"/>
                  <a:pt x="9987534" y="5355320"/>
                  <a:pt x="9988404" y="5354450"/>
                </a:cubicBezTo>
                <a:cubicBezTo>
                  <a:pt x="9989275" y="5353579"/>
                  <a:pt x="9990259" y="5352985"/>
                  <a:pt x="9991349" y="5352680"/>
                </a:cubicBezTo>
                <a:cubicBezTo>
                  <a:pt x="9992429" y="5352384"/>
                  <a:pt x="9993492" y="5352230"/>
                  <a:pt x="9994514" y="5352230"/>
                </a:cubicBezTo>
                <a:cubicBezTo>
                  <a:pt x="9996980" y="5352230"/>
                  <a:pt x="9998730" y="5353101"/>
                  <a:pt x="9999754" y="5354851"/>
                </a:cubicBezTo>
                <a:cubicBezTo>
                  <a:pt x="10000787" y="5356619"/>
                  <a:pt x="10001302" y="5359106"/>
                  <a:pt x="10001302" y="5362367"/>
                </a:cubicBezTo>
                <a:lnTo>
                  <a:pt x="10001302" y="5388873"/>
                </a:lnTo>
                <a:cubicBezTo>
                  <a:pt x="10002383" y="5389055"/>
                  <a:pt x="10003473" y="5389169"/>
                  <a:pt x="10004563" y="5389246"/>
                </a:cubicBezTo>
                <a:cubicBezTo>
                  <a:pt x="10005634" y="5389312"/>
                  <a:pt x="10006695" y="5389331"/>
                  <a:pt x="10007728" y="5389331"/>
                </a:cubicBezTo>
                <a:cubicBezTo>
                  <a:pt x="10008752" y="5389331"/>
                  <a:pt x="10009803" y="5389312"/>
                  <a:pt x="10010884" y="5389246"/>
                </a:cubicBezTo>
                <a:cubicBezTo>
                  <a:pt x="10011974" y="5389169"/>
                  <a:pt x="10013064" y="5389055"/>
                  <a:pt x="10014145" y="5388873"/>
                </a:cubicBezTo>
                <a:lnTo>
                  <a:pt x="10014145" y="5358934"/>
                </a:lnTo>
                <a:cubicBezTo>
                  <a:pt x="10014145" y="5352719"/>
                  <a:pt x="10012796" y="5348166"/>
                  <a:pt x="10010119" y="5345269"/>
                </a:cubicBezTo>
                <a:cubicBezTo>
                  <a:pt x="10007441" y="5342361"/>
                  <a:pt x="10003491" y="5340918"/>
                  <a:pt x="9998309" y="5340918"/>
                </a:cubicBezTo>
                <a:cubicBezTo>
                  <a:pt x="9996445" y="5340918"/>
                  <a:pt x="9994791" y="5341166"/>
                  <a:pt x="9993337" y="5341644"/>
                </a:cubicBezTo>
                <a:cubicBezTo>
                  <a:pt x="9991883" y="5342131"/>
                  <a:pt x="9990650" y="5342715"/>
                  <a:pt x="9989617" y="5343403"/>
                </a:cubicBezTo>
                <a:cubicBezTo>
                  <a:pt x="9988604" y="5344103"/>
                  <a:pt x="9987733" y="5344829"/>
                  <a:pt x="9987045" y="5345574"/>
                </a:cubicBezTo>
                <a:cubicBezTo>
                  <a:pt x="9986356" y="5346340"/>
                  <a:pt x="9985792" y="5346991"/>
                  <a:pt x="9985371" y="5347526"/>
                </a:cubicBezTo>
                <a:lnTo>
                  <a:pt x="9985371" y="5322645"/>
                </a:lnTo>
                <a:cubicBezTo>
                  <a:pt x="9984281" y="5322463"/>
                  <a:pt x="9983200" y="5322340"/>
                  <a:pt x="9982110" y="5322272"/>
                </a:cubicBezTo>
                <a:cubicBezTo>
                  <a:pt x="9981031" y="5322215"/>
                  <a:pt x="9979979" y="5322187"/>
                  <a:pt x="9978946" y="5322187"/>
                </a:cubicBezTo>
                <a:close/>
                <a:moveTo>
                  <a:pt x="9684941" y="5322187"/>
                </a:moveTo>
                <a:cubicBezTo>
                  <a:pt x="9683919" y="5322187"/>
                  <a:pt x="9682857" y="5322215"/>
                  <a:pt x="9681767" y="5322272"/>
                </a:cubicBezTo>
                <a:cubicBezTo>
                  <a:pt x="9680697" y="5322340"/>
                  <a:pt x="9679626" y="5322463"/>
                  <a:pt x="9678602" y="5322645"/>
                </a:cubicBezTo>
                <a:lnTo>
                  <a:pt x="9678602" y="5388875"/>
                </a:lnTo>
                <a:cubicBezTo>
                  <a:pt x="9679701" y="5389057"/>
                  <a:pt x="9680763" y="5389171"/>
                  <a:pt x="9681824" y="5389248"/>
                </a:cubicBezTo>
                <a:cubicBezTo>
                  <a:pt x="9682866" y="5389314"/>
                  <a:pt x="9683917" y="5389333"/>
                  <a:pt x="9684941" y="5389333"/>
                </a:cubicBezTo>
                <a:cubicBezTo>
                  <a:pt x="9685965" y="5389333"/>
                  <a:pt x="9687026" y="5389314"/>
                  <a:pt x="9688097" y="5389248"/>
                </a:cubicBezTo>
                <a:cubicBezTo>
                  <a:pt x="9689195" y="5389171"/>
                  <a:pt x="9690277" y="5389057"/>
                  <a:pt x="9691367" y="5388875"/>
                </a:cubicBezTo>
                <a:lnTo>
                  <a:pt x="9691367" y="5364281"/>
                </a:lnTo>
                <a:cubicBezTo>
                  <a:pt x="9691367" y="5361737"/>
                  <a:pt x="9691663" y="5359691"/>
                  <a:pt x="9692226" y="5358103"/>
                </a:cubicBezTo>
                <a:cubicBezTo>
                  <a:pt x="9692801" y="5356544"/>
                  <a:pt x="9693527" y="5355320"/>
                  <a:pt x="9694398" y="5354450"/>
                </a:cubicBezTo>
                <a:cubicBezTo>
                  <a:pt x="9695268" y="5353579"/>
                  <a:pt x="9696253" y="5352985"/>
                  <a:pt x="9697334" y="5352680"/>
                </a:cubicBezTo>
                <a:cubicBezTo>
                  <a:pt x="9698424" y="5352384"/>
                  <a:pt x="9699468" y="5352230"/>
                  <a:pt x="9700509" y="5352230"/>
                </a:cubicBezTo>
                <a:cubicBezTo>
                  <a:pt x="9702975" y="5352230"/>
                  <a:pt x="9704725" y="5353101"/>
                  <a:pt x="9705749" y="5354851"/>
                </a:cubicBezTo>
                <a:cubicBezTo>
                  <a:pt x="9706773" y="5356619"/>
                  <a:pt x="9707288" y="5359106"/>
                  <a:pt x="9707288" y="5362367"/>
                </a:cubicBezTo>
                <a:lnTo>
                  <a:pt x="9707288" y="5388873"/>
                </a:lnTo>
                <a:cubicBezTo>
                  <a:pt x="9708370" y="5389055"/>
                  <a:pt x="9709460" y="5389169"/>
                  <a:pt x="9710549" y="5389246"/>
                </a:cubicBezTo>
                <a:cubicBezTo>
                  <a:pt x="9711640" y="5389312"/>
                  <a:pt x="9712692" y="5389331"/>
                  <a:pt x="9713714" y="5389331"/>
                </a:cubicBezTo>
                <a:cubicBezTo>
                  <a:pt x="9714747" y="5389331"/>
                  <a:pt x="9715789" y="5389312"/>
                  <a:pt x="9716879" y="5389246"/>
                </a:cubicBezTo>
                <a:cubicBezTo>
                  <a:pt x="9717980" y="5389169"/>
                  <a:pt x="9719050" y="5389055"/>
                  <a:pt x="9720140" y="5388873"/>
                </a:cubicBezTo>
                <a:lnTo>
                  <a:pt x="9720138" y="5388873"/>
                </a:lnTo>
                <a:lnTo>
                  <a:pt x="9720138" y="5358934"/>
                </a:lnTo>
                <a:cubicBezTo>
                  <a:pt x="9720138" y="5352719"/>
                  <a:pt x="9718781" y="5348166"/>
                  <a:pt x="9716103" y="5345269"/>
                </a:cubicBezTo>
                <a:cubicBezTo>
                  <a:pt x="9713427" y="5342361"/>
                  <a:pt x="9709497" y="5340918"/>
                  <a:pt x="9704304" y="5340918"/>
                </a:cubicBezTo>
                <a:cubicBezTo>
                  <a:pt x="9702440" y="5340918"/>
                  <a:pt x="9700775" y="5341166"/>
                  <a:pt x="9699332" y="5341644"/>
                </a:cubicBezTo>
                <a:cubicBezTo>
                  <a:pt x="9697878" y="5342131"/>
                  <a:pt x="9696645" y="5342715"/>
                  <a:pt x="9695612" y="5343403"/>
                </a:cubicBezTo>
                <a:cubicBezTo>
                  <a:pt x="9694579" y="5344103"/>
                  <a:pt x="9693720" y="5344829"/>
                  <a:pt x="9693040" y="5345574"/>
                </a:cubicBezTo>
                <a:cubicBezTo>
                  <a:pt x="9692351" y="5346340"/>
                  <a:pt x="9691788" y="5346991"/>
                  <a:pt x="9691367" y="5347526"/>
                </a:cubicBezTo>
                <a:lnTo>
                  <a:pt x="9691367" y="5322645"/>
                </a:lnTo>
                <a:cubicBezTo>
                  <a:pt x="9690277" y="5322463"/>
                  <a:pt x="9689195" y="5322340"/>
                  <a:pt x="9688097" y="5322272"/>
                </a:cubicBezTo>
                <a:cubicBezTo>
                  <a:pt x="9687026" y="5322215"/>
                  <a:pt x="9685965" y="5322187"/>
                  <a:pt x="9684941" y="5322187"/>
                </a:cubicBezTo>
                <a:close/>
                <a:moveTo>
                  <a:pt x="10138211" y="5322099"/>
                </a:moveTo>
                <a:cubicBezTo>
                  <a:pt x="10136097" y="5322099"/>
                  <a:pt x="10133965" y="5322271"/>
                  <a:pt x="10131794" y="5322643"/>
                </a:cubicBezTo>
                <a:lnTo>
                  <a:pt x="10131794" y="5372960"/>
                </a:lnTo>
                <a:cubicBezTo>
                  <a:pt x="10131794" y="5378745"/>
                  <a:pt x="10133189" y="5382924"/>
                  <a:pt x="10136001" y="5385487"/>
                </a:cubicBezTo>
                <a:cubicBezTo>
                  <a:pt x="10138793" y="5388051"/>
                  <a:pt x="10142521" y="5389332"/>
                  <a:pt x="10147188" y="5389332"/>
                </a:cubicBezTo>
                <a:cubicBezTo>
                  <a:pt x="10148315" y="5389332"/>
                  <a:pt x="10149568" y="5389275"/>
                  <a:pt x="10150936" y="5389150"/>
                </a:cubicBezTo>
                <a:cubicBezTo>
                  <a:pt x="10152285" y="5389035"/>
                  <a:pt x="10153441" y="5388825"/>
                  <a:pt x="10154417" y="5388509"/>
                </a:cubicBezTo>
                <a:cubicBezTo>
                  <a:pt x="10154531" y="5388040"/>
                  <a:pt x="10154588" y="5387610"/>
                  <a:pt x="10154588" y="5387209"/>
                </a:cubicBezTo>
                <a:lnTo>
                  <a:pt x="10154590" y="5387209"/>
                </a:lnTo>
                <a:lnTo>
                  <a:pt x="10154590" y="5385899"/>
                </a:lnTo>
                <a:cubicBezTo>
                  <a:pt x="10154590" y="5383546"/>
                  <a:pt x="10154256" y="5381138"/>
                  <a:pt x="10153596" y="5378651"/>
                </a:cubicBezTo>
                <a:cubicBezTo>
                  <a:pt x="10153050" y="5378785"/>
                  <a:pt x="10152497" y="5378861"/>
                  <a:pt x="10151923" y="5378927"/>
                </a:cubicBezTo>
                <a:cubicBezTo>
                  <a:pt x="10151359" y="5378995"/>
                  <a:pt x="10150824" y="5379004"/>
                  <a:pt x="10150346" y="5379004"/>
                </a:cubicBezTo>
                <a:cubicBezTo>
                  <a:pt x="10149247" y="5379004"/>
                  <a:pt x="10148347" y="5378899"/>
                  <a:pt x="10147630" y="5378651"/>
                </a:cubicBezTo>
                <a:cubicBezTo>
                  <a:pt x="10146904" y="5378423"/>
                  <a:pt x="10146321" y="5377982"/>
                  <a:pt x="10145871" y="5377342"/>
                </a:cubicBezTo>
                <a:cubicBezTo>
                  <a:pt x="10145413" y="5376710"/>
                  <a:pt x="10145077" y="5375822"/>
                  <a:pt x="10144867" y="5374664"/>
                </a:cubicBezTo>
                <a:cubicBezTo>
                  <a:pt x="10144648" y="5373536"/>
                  <a:pt x="10144551" y="5372025"/>
                  <a:pt x="10144551" y="5370150"/>
                </a:cubicBezTo>
                <a:lnTo>
                  <a:pt x="10144551" y="5322643"/>
                </a:lnTo>
                <a:cubicBezTo>
                  <a:pt x="10142371" y="5322271"/>
                  <a:pt x="10140266" y="5322099"/>
                  <a:pt x="10138211" y="5322099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18" name="Tijdelijke aanduiding voor afbeelding 17">
            <a:extLst>
              <a:ext uri="{FF2B5EF4-FFF2-40B4-BE49-F238E27FC236}">
                <a16:creationId xmlns:a16="http://schemas.microsoft.com/office/drawing/2014/main" id="{1A01A326-30CD-874D-BBC9-5B7E9742D4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7" name="Tijdelijke aanduiding voor afbeelding 26">
            <a:extLst>
              <a:ext uri="{FF2B5EF4-FFF2-40B4-BE49-F238E27FC236}">
                <a16:creationId xmlns:a16="http://schemas.microsoft.com/office/drawing/2014/main" id="{0DA62315-8647-104B-ADF7-68D076418C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12302 w 9601200"/>
              <a:gd name="connsiteY0" fmla="*/ 3788640 h 4194894"/>
              <a:gd name="connsiteX1" fmla="*/ 9136830 w 9601200"/>
              <a:gd name="connsiteY1" fmla="*/ 3799207 h 4194894"/>
              <a:gd name="connsiteX2" fmla="*/ 9146315 w 9601200"/>
              <a:gd name="connsiteY2" fmla="*/ 3826956 h 4194894"/>
              <a:gd name="connsiteX3" fmla="*/ 9073986 w 9601200"/>
              <a:gd name="connsiteY3" fmla="*/ 3826956 h 4194894"/>
              <a:gd name="connsiteX4" fmla="*/ 9085088 w 9601200"/>
              <a:gd name="connsiteY4" fmla="*/ 3798661 h 4194894"/>
              <a:gd name="connsiteX5" fmla="*/ 9112302 w 9601200"/>
              <a:gd name="connsiteY5" fmla="*/ 3788640 h 4194894"/>
              <a:gd name="connsiteX6" fmla="*/ 8742523 w 9601200"/>
              <a:gd name="connsiteY6" fmla="*/ 3754922 h 4194894"/>
              <a:gd name="connsiteX7" fmla="*/ 8740410 w 9601200"/>
              <a:gd name="connsiteY7" fmla="*/ 3773607 h 4194894"/>
              <a:gd name="connsiteX8" fmla="*/ 8740936 w 9601200"/>
              <a:gd name="connsiteY8" fmla="*/ 3783313 h 4194894"/>
              <a:gd name="connsiteX9" fmla="*/ 8742523 w 9601200"/>
              <a:gd name="connsiteY9" fmla="*/ 3793000 h 4194894"/>
              <a:gd name="connsiteX10" fmla="*/ 8766150 w 9601200"/>
              <a:gd name="connsiteY10" fmla="*/ 3793000 h 4194894"/>
              <a:gd name="connsiteX11" fmla="*/ 8766150 w 9601200"/>
              <a:gd name="connsiteY11" fmla="*/ 3937248 h 4194894"/>
              <a:gd name="connsiteX12" fmla="*/ 8790487 w 9601200"/>
              <a:gd name="connsiteY12" fmla="*/ 3939362 h 4194894"/>
              <a:gd name="connsiteX13" fmla="*/ 8815177 w 9601200"/>
              <a:gd name="connsiteY13" fmla="*/ 3937248 h 4194894"/>
              <a:gd name="connsiteX14" fmla="*/ 8815179 w 9601200"/>
              <a:gd name="connsiteY14" fmla="*/ 3937248 h 4194894"/>
              <a:gd name="connsiteX15" fmla="*/ 8815179 w 9601200"/>
              <a:gd name="connsiteY15" fmla="*/ 3754922 h 4194894"/>
              <a:gd name="connsiteX16" fmla="*/ 8864185 w 9601200"/>
              <a:gd name="connsiteY16" fmla="*/ 3752809 h 4194894"/>
              <a:gd name="connsiteX17" fmla="*/ 8851658 w 9601200"/>
              <a:gd name="connsiteY17" fmla="*/ 3753154 h 4194894"/>
              <a:gd name="connsiteX18" fmla="*/ 8835966 w 9601200"/>
              <a:gd name="connsiteY18" fmla="*/ 3755277 h 4194894"/>
              <a:gd name="connsiteX19" fmla="*/ 8904031 w 9601200"/>
              <a:gd name="connsiteY19" fmla="*/ 3936895 h 4194894"/>
              <a:gd name="connsiteX20" fmla="*/ 8916731 w 9601200"/>
              <a:gd name="connsiteY20" fmla="*/ 3938654 h 4194894"/>
              <a:gd name="connsiteX21" fmla="*/ 8928723 w 9601200"/>
              <a:gd name="connsiteY21" fmla="*/ 3939018 h 4194894"/>
              <a:gd name="connsiteX22" fmla="*/ 8941068 w 9601200"/>
              <a:gd name="connsiteY22" fmla="*/ 3938654 h 4194894"/>
              <a:gd name="connsiteX23" fmla="*/ 8955172 w 9601200"/>
              <a:gd name="connsiteY23" fmla="*/ 3937248 h 4194894"/>
              <a:gd name="connsiteX24" fmla="*/ 9024287 w 9601200"/>
              <a:gd name="connsiteY24" fmla="*/ 3755277 h 4194894"/>
              <a:gd name="connsiteX25" fmla="*/ 9008595 w 9601200"/>
              <a:gd name="connsiteY25" fmla="*/ 3753154 h 4194894"/>
              <a:gd name="connsiteX26" fmla="*/ 8996432 w 9601200"/>
              <a:gd name="connsiteY26" fmla="*/ 3752809 h 4194894"/>
              <a:gd name="connsiteX27" fmla="*/ 8983025 w 9601200"/>
              <a:gd name="connsiteY27" fmla="*/ 3753336 h 4194894"/>
              <a:gd name="connsiteX28" fmla="*/ 8970336 w 9601200"/>
              <a:gd name="connsiteY28" fmla="*/ 3754923 h 4194894"/>
              <a:gd name="connsiteX29" fmla="*/ 8931187 w 9601200"/>
              <a:gd name="connsiteY29" fmla="*/ 3890699 h 4194894"/>
              <a:gd name="connsiteX30" fmla="*/ 8891331 w 9601200"/>
              <a:gd name="connsiteY30" fmla="*/ 3754923 h 4194894"/>
              <a:gd name="connsiteX31" fmla="*/ 8878289 w 9601200"/>
              <a:gd name="connsiteY31" fmla="*/ 3753154 h 4194894"/>
              <a:gd name="connsiteX32" fmla="*/ 8864185 w 9601200"/>
              <a:gd name="connsiteY32" fmla="*/ 3752809 h 4194894"/>
              <a:gd name="connsiteX33" fmla="*/ 8564070 w 9601200"/>
              <a:gd name="connsiteY33" fmla="*/ 3752809 h 4194894"/>
              <a:gd name="connsiteX34" fmla="*/ 8551543 w 9601200"/>
              <a:gd name="connsiteY34" fmla="*/ 3753154 h 4194894"/>
              <a:gd name="connsiteX35" fmla="*/ 8535851 w 9601200"/>
              <a:gd name="connsiteY35" fmla="*/ 3755277 h 4194894"/>
              <a:gd name="connsiteX36" fmla="*/ 8603915 w 9601200"/>
              <a:gd name="connsiteY36" fmla="*/ 3936895 h 4194894"/>
              <a:gd name="connsiteX37" fmla="*/ 8616613 w 9601200"/>
              <a:gd name="connsiteY37" fmla="*/ 3938654 h 4194894"/>
              <a:gd name="connsiteX38" fmla="*/ 8628605 w 9601200"/>
              <a:gd name="connsiteY38" fmla="*/ 3939018 h 4194894"/>
              <a:gd name="connsiteX39" fmla="*/ 8640941 w 9601200"/>
              <a:gd name="connsiteY39" fmla="*/ 3938654 h 4194894"/>
              <a:gd name="connsiteX40" fmla="*/ 8655056 w 9601200"/>
              <a:gd name="connsiteY40" fmla="*/ 3937248 h 4194894"/>
              <a:gd name="connsiteX41" fmla="*/ 8724183 w 9601200"/>
              <a:gd name="connsiteY41" fmla="*/ 3755277 h 4194894"/>
              <a:gd name="connsiteX42" fmla="*/ 8708482 w 9601200"/>
              <a:gd name="connsiteY42" fmla="*/ 3753154 h 4194894"/>
              <a:gd name="connsiteX43" fmla="*/ 8696319 w 9601200"/>
              <a:gd name="connsiteY43" fmla="*/ 3752809 h 4194894"/>
              <a:gd name="connsiteX44" fmla="*/ 8682921 w 9601200"/>
              <a:gd name="connsiteY44" fmla="*/ 3753336 h 4194894"/>
              <a:gd name="connsiteX45" fmla="*/ 8670223 w 9601200"/>
              <a:gd name="connsiteY45" fmla="*/ 3754923 h 4194894"/>
              <a:gd name="connsiteX46" fmla="*/ 8631074 w 9601200"/>
              <a:gd name="connsiteY46" fmla="*/ 3890699 h 4194894"/>
              <a:gd name="connsiteX47" fmla="*/ 8591227 w 9601200"/>
              <a:gd name="connsiteY47" fmla="*/ 3754923 h 4194894"/>
              <a:gd name="connsiteX48" fmla="*/ 8578174 w 9601200"/>
              <a:gd name="connsiteY48" fmla="*/ 3753154 h 4194894"/>
              <a:gd name="connsiteX49" fmla="*/ 8564070 w 9601200"/>
              <a:gd name="connsiteY49" fmla="*/ 3752809 h 4194894"/>
              <a:gd name="connsiteX50" fmla="*/ 9295480 w 9601200"/>
              <a:gd name="connsiteY50" fmla="*/ 3750686 h 4194894"/>
              <a:gd name="connsiteX51" fmla="*/ 9243097 w 9601200"/>
              <a:gd name="connsiteY51" fmla="*/ 3765852 h 4194894"/>
              <a:gd name="connsiteX52" fmla="*/ 9223886 w 9601200"/>
              <a:gd name="connsiteY52" fmla="*/ 3807822 h 4194894"/>
              <a:gd name="connsiteX53" fmla="*/ 9234988 w 9601200"/>
              <a:gd name="connsiteY53" fmla="*/ 3841146 h 4194894"/>
              <a:gd name="connsiteX54" fmla="*/ 9265845 w 9601200"/>
              <a:gd name="connsiteY54" fmla="*/ 3857899 h 4194894"/>
              <a:gd name="connsiteX55" fmla="*/ 9287714 w 9601200"/>
              <a:gd name="connsiteY55" fmla="*/ 3864239 h 4194894"/>
              <a:gd name="connsiteX56" fmla="*/ 9302000 w 9601200"/>
              <a:gd name="connsiteY56" fmla="*/ 3870771 h 4194894"/>
              <a:gd name="connsiteX57" fmla="*/ 9307106 w 9601200"/>
              <a:gd name="connsiteY57" fmla="*/ 3882934 h 4194894"/>
              <a:gd name="connsiteX58" fmla="*/ 9303760 w 9601200"/>
              <a:gd name="connsiteY58" fmla="*/ 3892630 h 4194894"/>
              <a:gd name="connsiteX59" fmla="*/ 9295478 w 9601200"/>
              <a:gd name="connsiteY59" fmla="*/ 3898634 h 4194894"/>
              <a:gd name="connsiteX60" fmla="*/ 9284710 w 9601200"/>
              <a:gd name="connsiteY60" fmla="*/ 3901799 h 4194894"/>
              <a:gd name="connsiteX61" fmla="*/ 9273962 w 9601200"/>
              <a:gd name="connsiteY61" fmla="*/ 3902689 h 4194894"/>
              <a:gd name="connsiteX62" fmla="*/ 9252265 w 9601200"/>
              <a:gd name="connsiteY62" fmla="*/ 3900395 h 4194894"/>
              <a:gd name="connsiteX63" fmla="*/ 9230224 w 9601200"/>
              <a:gd name="connsiteY63" fmla="*/ 3893520 h 4194894"/>
              <a:gd name="connsiteX64" fmla="*/ 9223349 w 9601200"/>
              <a:gd name="connsiteY64" fmla="*/ 3912387 h 4194894"/>
              <a:gd name="connsiteX65" fmla="*/ 9220002 w 9601200"/>
              <a:gd name="connsiteY65" fmla="*/ 3931607 h 4194894"/>
              <a:gd name="connsiteX66" fmla="*/ 9233753 w 9601200"/>
              <a:gd name="connsiteY66" fmla="*/ 3936189 h 4194894"/>
              <a:gd name="connsiteX67" fmla="*/ 9246624 w 9601200"/>
              <a:gd name="connsiteY67" fmla="*/ 3939191 h 4194894"/>
              <a:gd name="connsiteX68" fmla="*/ 9260202 w 9601200"/>
              <a:gd name="connsiteY68" fmla="*/ 3940950 h 4194894"/>
              <a:gd name="connsiteX69" fmla="*/ 9275723 w 9601200"/>
              <a:gd name="connsiteY69" fmla="*/ 3941485 h 4194894"/>
              <a:gd name="connsiteX70" fmla="*/ 9309229 w 9601200"/>
              <a:gd name="connsiteY70" fmla="*/ 3936724 h 4194894"/>
              <a:gd name="connsiteX71" fmla="*/ 9334445 w 9601200"/>
              <a:gd name="connsiteY71" fmla="*/ 3923670 h 4194894"/>
              <a:gd name="connsiteX72" fmla="*/ 9350310 w 9601200"/>
              <a:gd name="connsiteY72" fmla="*/ 3904097 h 4194894"/>
              <a:gd name="connsiteX73" fmla="*/ 9355780 w 9601200"/>
              <a:gd name="connsiteY73" fmla="*/ 3879760 h 4194894"/>
              <a:gd name="connsiteX74" fmla="*/ 9352604 w 9601200"/>
              <a:gd name="connsiteY74" fmla="*/ 3858254 h 4194894"/>
              <a:gd name="connsiteX75" fmla="*/ 9343788 w 9601200"/>
              <a:gd name="connsiteY75" fmla="*/ 3843442 h 4194894"/>
              <a:gd name="connsiteX76" fmla="*/ 9330210 w 9601200"/>
              <a:gd name="connsiteY76" fmla="*/ 3833391 h 4194894"/>
              <a:gd name="connsiteX77" fmla="*/ 9312396 w 9601200"/>
              <a:gd name="connsiteY77" fmla="*/ 3826507 h 4194894"/>
              <a:gd name="connsiteX78" fmla="*/ 9292296 w 9601200"/>
              <a:gd name="connsiteY78" fmla="*/ 3820511 h 4194894"/>
              <a:gd name="connsiteX79" fmla="*/ 9278718 w 9601200"/>
              <a:gd name="connsiteY79" fmla="*/ 3814526 h 4194894"/>
              <a:gd name="connsiteX80" fmla="*/ 9273965 w 9601200"/>
              <a:gd name="connsiteY80" fmla="*/ 3803586 h 4194894"/>
              <a:gd name="connsiteX81" fmla="*/ 9280659 w 9601200"/>
              <a:gd name="connsiteY81" fmla="*/ 3791777 h 4194894"/>
              <a:gd name="connsiteX82" fmla="*/ 9299353 w 9601200"/>
              <a:gd name="connsiteY82" fmla="*/ 3788066 h 4194894"/>
              <a:gd name="connsiteX83" fmla="*/ 9320868 w 9601200"/>
              <a:gd name="connsiteY83" fmla="*/ 3790715 h 4194894"/>
              <a:gd name="connsiteX84" fmla="*/ 9339553 w 9601200"/>
              <a:gd name="connsiteY84" fmla="*/ 3796882 h 4194894"/>
              <a:gd name="connsiteX85" fmla="*/ 9346257 w 9601200"/>
              <a:gd name="connsiteY85" fmla="*/ 3779603 h 4194894"/>
              <a:gd name="connsiteX86" fmla="*/ 9349786 w 9601200"/>
              <a:gd name="connsiteY86" fmla="*/ 3760564 h 4194894"/>
              <a:gd name="connsiteX87" fmla="*/ 9322629 w 9601200"/>
              <a:gd name="connsiteY87" fmla="*/ 3753154 h 4194894"/>
              <a:gd name="connsiteX88" fmla="*/ 9295480 w 9601200"/>
              <a:gd name="connsiteY88" fmla="*/ 3750686 h 4194894"/>
              <a:gd name="connsiteX89" fmla="*/ 9116680 w 9601200"/>
              <a:gd name="connsiteY89" fmla="*/ 3750686 h 4194894"/>
              <a:gd name="connsiteX90" fmla="*/ 9078421 w 9601200"/>
              <a:gd name="connsiteY90" fmla="*/ 3758268 h 4194894"/>
              <a:gd name="connsiteX91" fmla="*/ 9050911 w 9601200"/>
              <a:gd name="connsiteY91" fmla="*/ 3778895 h 4194894"/>
              <a:gd name="connsiteX92" fmla="*/ 9034157 w 9601200"/>
              <a:gd name="connsiteY92" fmla="*/ 3809581 h 4194894"/>
              <a:gd name="connsiteX93" fmla="*/ 9028515 w 9601200"/>
              <a:gd name="connsiteY93" fmla="*/ 3847324 h 4194894"/>
              <a:gd name="connsiteX94" fmla="*/ 9033975 w 9601200"/>
              <a:gd name="connsiteY94" fmla="*/ 3885057 h 4194894"/>
              <a:gd name="connsiteX95" fmla="*/ 9050911 w 9601200"/>
              <a:gd name="connsiteY95" fmla="*/ 3914852 h 4194894"/>
              <a:gd name="connsiteX96" fmla="*/ 9080535 w 9601200"/>
              <a:gd name="connsiteY96" fmla="*/ 3934426 h 4194894"/>
              <a:gd name="connsiteX97" fmla="*/ 9124093 w 9601200"/>
              <a:gd name="connsiteY97" fmla="*/ 3941484 h 4194894"/>
              <a:gd name="connsiteX98" fmla="*/ 9186162 w 9601200"/>
              <a:gd name="connsiteY98" fmla="*/ 3930897 h 4194894"/>
              <a:gd name="connsiteX99" fmla="*/ 9182987 w 9601200"/>
              <a:gd name="connsiteY99" fmla="*/ 3909736 h 4194894"/>
              <a:gd name="connsiteX100" fmla="*/ 9176284 w 9601200"/>
              <a:gd name="connsiteY100" fmla="*/ 3892810 h 4194894"/>
              <a:gd name="connsiteX101" fmla="*/ 9152474 w 9601200"/>
              <a:gd name="connsiteY101" fmla="*/ 3899332 h 4194894"/>
              <a:gd name="connsiteX102" fmla="*/ 9127966 w 9601200"/>
              <a:gd name="connsiteY102" fmla="*/ 3901626 h 4194894"/>
              <a:gd name="connsiteX103" fmla="*/ 9092700 w 9601200"/>
              <a:gd name="connsiteY103" fmla="*/ 3892101 h 4194894"/>
              <a:gd name="connsiteX104" fmla="*/ 9077888 w 9601200"/>
              <a:gd name="connsiteY104" fmla="*/ 3861424 h 4194894"/>
              <a:gd name="connsiteX105" fmla="*/ 9194969 w 9601200"/>
              <a:gd name="connsiteY105" fmla="*/ 3861424 h 4194894"/>
              <a:gd name="connsiteX106" fmla="*/ 9196213 w 9601200"/>
              <a:gd name="connsiteY106" fmla="*/ 3851020 h 4194894"/>
              <a:gd name="connsiteX107" fmla="*/ 9196739 w 9601200"/>
              <a:gd name="connsiteY107" fmla="*/ 3837796 h 4194894"/>
              <a:gd name="connsiteX108" fmla="*/ 9191439 w 9601200"/>
              <a:gd name="connsiteY108" fmla="*/ 3803413 h 4194894"/>
              <a:gd name="connsiteX109" fmla="*/ 9175756 w 9601200"/>
              <a:gd name="connsiteY109" fmla="*/ 3775730 h 4194894"/>
              <a:gd name="connsiteX110" fmla="*/ 9150540 w 9601200"/>
              <a:gd name="connsiteY110" fmla="*/ 3757389 h 4194894"/>
              <a:gd name="connsiteX111" fmla="*/ 9116680 w 9601200"/>
              <a:gd name="connsiteY111" fmla="*/ 3750686 h 4194894"/>
              <a:gd name="connsiteX112" fmla="*/ 8989608 w 9601200"/>
              <a:gd name="connsiteY112" fmla="*/ 3720648 h 4194894"/>
              <a:gd name="connsiteX113" fmla="*/ 8999266 w 9601200"/>
              <a:gd name="connsiteY113" fmla="*/ 3720830 h 4194894"/>
              <a:gd name="connsiteX114" fmla="*/ 9002337 w 9601200"/>
              <a:gd name="connsiteY114" fmla="*/ 3721288 h 4194894"/>
              <a:gd name="connsiteX115" fmla="*/ 9004135 w 9601200"/>
              <a:gd name="connsiteY115" fmla="*/ 3722436 h 4194894"/>
              <a:gd name="connsiteX116" fmla="*/ 9004997 w 9601200"/>
              <a:gd name="connsiteY116" fmla="*/ 3723947 h 4194894"/>
              <a:gd name="connsiteX117" fmla="*/ 9005236 w 9601200"/>
              <a:gd name="connsiteY117" fmla="*/ 3725697 h 4194894"/>
              <a:gd name="connsiteX118" fmla="*/ 9001696 w 9601200"/>
              <a:gd name="connsiteY118" fmla="*/ 3730660 h 4194894"/>
              <a:gd name="connsiteX119" fmla="*/ 8992373 w 9601200"/>
              <a:gd name="connsiteY119" fmla="*/ 3732495 h 4194894"/>
              <a:gd name="connsiteX120" fmla="*/ 8985344 w 9601200"/>
              <a:gd name="connsiteY120" fmla="*/ 3731261 h 4194894"/>
              <a:gd name="connsiteX121" fmla="*/ 8982715 w 9601200"/>
              <a:gd name="connsiteY121" fmla="*/ 3726517 h 4194894"/>
              <a:gd name="connsiteX122" fmla="*/ 8983040 w 9601200"/>
              <a:gd name="connsiteY122" fmla="*/ 3724451 h 4194894"/>
              <a:gd name="connsiteX123" fmla="*/ 8984147 w 9601200"/>
              <a:gd name="connsiteY123" fmla="*/ 3722532 h 4194894"/>
              <a:gd name="connsiteX124" fmla="*/ 8986251 w 9601200"/>
              <a:gd name="connsiteY124" fmla="*/ 3721107 h 4194894"/>
              <a:gd name="connsiteX125" fmla="*/ 8989608 w 9601200"/>
              <a:gd name="connsiteY125" fmla="*/ 3720648 h 4194894"/>
              <a:gd name="connsiteX126" fmla="*/ 9036742 w 9601200"/>
              <a:gd name="connsiteY126" fmla="*/ 3690130 h 4194894"/>
              <a:gd name="connsiteX127" fmla="*/ 9036743 w 9601200"/>
              <a:gd name="connsiteY127" fmla="*/ 3690130 h 4194894"/>
              <a:gd name="connsiteX128" fmla="*/ 9036742 w 9601200"/>
              <a:gd name="connsiteY128" fmla="*/ 3690131 h 4194894"/>
              <a:gd name="connsiteX129" fmla="*/ 9293368 w 9601200"/>
              <a:gd name="connsiteY129" fmla="*/ 3680582 h 4194894"/>
              <a:gd name="connsiteX130" fmla="*/ 9300750 w 9601200"/>
              <a:gd name="connsiteY130" fmla="*/ 3684398 h 4194894"/>
              <a:gd name="connsiteX131" fmla="*/ 9303016 w 9601200"/>
              <a:gd name="connsiteY131" fmla="*/ 3695385 h 4194894"/>
              <a:gd name="connsiteX132" fmla="*/ 9300750 w 9601200"/>
              <a:gd name="connsiteY132" fmla="*/ 3706364 h 4194894"/>
              <a:gd name="connsiteX133" fmla="*/ 9293368 w 9601200"/>
              <a:gd name="connsiteY133" fmla="*/ 3710169 h 4194894"/>
              <a:gd name="connsiteX134" fmla="*/ 9286062 w 9601200"/>
              <a:gd name="connsiteY134" fmla="*/ 3706364 h 4194894"/>
              <a:gd name="connsiteX135" fmla="*/ 9283806 w 9601200"/>
              <a:gd name="connsiteY135" fmla="*/ 3695385 h 4194894"/>
              <a:gd name="connsiteX136" fmla="*/ 9286062 w 9601200"/>
              <a:gd name="connsiteY136" fmla="*/ 3684398 h 4194894"/>
              <a:gd name="connsiteX137" fmla="*/ 9293368 w 9601200"/>
              <a:gd name="connsiteY137" fmla="*/ 3680582 h 4194894"/>
              <a:gd name="connsiteX138" fmla="*/ 9239606 w 9601200"/>
              <a:gd name="connsiteY138" fmla="*/ 3680582 h 4194894"/>
              <a:gd name="connsiteX139" fmla="*/ 9247008 w 9601200"/>
              <a:gd name="connsiteY139" fmla="*/ 3684398 h 4194894"/>
              <a:gd name="connsiteX140" fmla="*/ 9249264 w 9601200"/>
              <a:gd name="connsiteY140" fmla="*/ 3695385 h 4194894"/>
              <a:gd name="connsiteX141" fmla="*/ 9247008 w 9601200"/>
              <a:gd name="connsiteY141" fmla="*/ 3706364 h 4194894"/>
              <a:gd name="connsiteX142" fmla="*/ 9239606 w 9601200"/>
              <a:gd name="connsiteY142" fmla="*/ 3710169 h 4194894"/>
              <a:gd name="connsiteX143" fmla="*/ 9232310 w 9601200"/>
              <a:gd name="connsiteY143" fmla="*/ 3706364 h 4194894"/>
              <a:gd name="connsiteX144" fmla="*/ 9230062 w 9601200"/>
              <a:gd name="connsiteY144" fmla="*/ 3695385 h 4194894"/>
              <a:gd name="connsiteX145" fmla="*/ 9232310 w 9601200"/>
              <a:gd name="connsiteY145" fmla="*/ 3684398 h 4194894"/>
              <a:gd name="connsiteX146" fmla="*/ 9239606 w 9601200"/>
              <a:gd name="connsiteY146" fmla="*/ 3680582 h 4194894"/>
              <a:gd name="connsiteX147" fmla="*/ 8941100 w 9601200"/>
              <a:gd name="connsiteY147" fmla="*/ 3680582 h 4194894"/>
              <a:gd name="connsiteX148" fmla="*/ 8948491 w 9601200"/>
              <a:gd name="connsiteY148" fmla="*/ 3684398 h 4194894"/>
              <a:gd name="connsiteX149" fmla="*/ 8950748 w 9601200"/>
              <a:gd name="connsiteY149" fmla="*/ 3695385 h 4194894"/>
              <a:gd name="connsiteX150" fmla="*/ 8948491 w 9601200"/>
              <a:gd name="connsiteY150" fmla="*/ 3706364 h 4194894"/>
              <a:gd name="connsiteX151" fmla="*/ 8941100 w 9601200"/>
              <a:gd name="connsiteY151" fmla="*/ 3710169 h 4194894"/>
              <a:gd name="connsiteX152" fmla="*/ 8933804 w 9601200"/>
              <a:gd name="connsiteY152" fmla="*/ 3706364 h 4194894"/>
              <a:gd name="connsiteX153" fmla="*/ 8931547 w 9601200"/>
              <a:gd name="connsiteY153" fmla="*/ 3695385 h 4194894"/>
              <a:gd name="connsiteX154" fmla="*/ 8933804 w 9601200"/>
              <a:gd name="connsiteY154" fmla="*/ 3684398 h 4194894"/>
              <a:gd name="connsiteX155" fmla="*/ 8941100 w 9601200"/>
              <a:gd name="connsiteY155" fmla="*/ 3680582 h 4194894"/>
              <a:gd name="connsiteX156" fmla="*/ 9046572 w 9601200"/>
              <a:gd name="connsiteY156" fmla="*/ 3680300 h 4194894"/>
              <a:gd name="connsiteX157" fmla="*/ 9052873 w 9601200"/>
              <a:gd name="connsiteY157" fmla="*/ 3683015 h 4194894"/>
              <a:gd name="connsiteX158" fmla="*/ 9055301 w 9601200"/>
              <a:gd name="connsiteY158" fmla="*/ 3690130 h 4194894"/>
              <a:gd name="connsiteX159" fmla="*/ 9036743 w 9601200"/>
              <a:gd name="connsiteY159" fmla="*/ 3690130 h 4194894"/>
              <a:gd name="connsiteX160" fmla="*/ 9039591 w 9601200"/>
              <a:gd name="connsiteY160" fmla="*/ 3682873 h 4194894"/>
              <a:gd name="connsiteX161" fmla="*/ 9046572 w 9601200"/>
              <a:gd name="connsiteY161" fmla="*/ 3680300 h 4194894"/>
              <a:gd name="connsiteX162" fmla="*/ 8993378 w 9601200"/>
              <a:gd name="connsiteY162" fmla="*/ 3678932 h 4194894"/>
              <a:gd name="connsiteX163" fmla="*/ 8998933 w 9601200"/>
              <a:gd name="connsiteY163" fmla="*/ 3681180 h 4194894"/>
              <a:gd name="connsiteX164" fmla="*/ 9000635 w 9601200"/>
              <a:gd name="connsiteY164" fmla="*/ 3687290 h 4194894"/>
              <a:gd name="connsiteX165" fmla="*/ 8998933 w 9601200"/>
              <a:gd name="connsiteY165" fmla="*/ 3693352 h 4194894"/>
              <a:gd name="connsiteX166" fmla="*/ 8993378 w 9601200"/>
              <a:gd name="connsiteY166" fmla="*/ 3695560 h 4194894"/>
              <a:gd name="connsiteX167" fmla="*/ 8987678 w 9601200"/>
              <a:gd name="connsiteY167" fmla="*/ 3693352 h 4194894"/>
              <a:gd name="connsiteX168" fmla="*/ 8985937 w 9601200"/>
              <a:gd name="connsiteY168" fmla="*/ 3687290 h 4194894"/>
              <a:gd name="connsiteX169" fmla="*/ 8987678 w 9601200"/>
              <a:gd name="connsiteY169" fmla="*/ 3681180 h 4194894"/>
              <a:gd name="connsiteX170" fmla="*/ 8993378 w 9601200"/>
              <a:gd name="connsiteY170" fmla="*/ 3678932 h 4194894"/>
              <a:gd name="connsiteX171" fmla="*/ 9144631 w 9601200"/>
              <a:gd name="connsiteY171" fmla="*/ 3672303 h 4194894"/>
              <a:gd name="connsiteX172" fmla="*/ 9134773 w 9601200"/>
              <a:gd name="connsiteY172" fmla="*/ 3674206 h 4194894"/>
              <a:gd name="connsiteX173" fmla="*/ 9127650 w 9601200"/>
              <a:gd name="connsiteY173" fmla="*/ 3679456 h 4194894"/>
              <a:gd name="connsiteX174" fmla="*/ 9123404 w 9601200"/>
              <a:gd name="connsiteY174" fmla="*/ 3687231 h 4194894"/>
              <a:gd name="connsiteX175" fmla="*/ 9122007 w 9601200"/>
              <a:gd name="connsiteY175" fmla="*/ 3696832 h 4194894"/>
              <a:gd name="connsiteX176" fmla="*/ 9123450 w 9601200"/>
              <a:gd name="connsiteY176" fmla="*/ 3706557 h 4194894"/>
              <a:gd name="connsiteX177" fmla="*/ 9127753 w 9601200"/>
              <a:gd name="connsiteY177" fmla="*/ 3714292 h 4194894"/>
              <a:gd name="connsiteX178" fmla="*/ 9134944 w 9601200"/>
              <a:gd name="connsiteY178" fmla="*/ 3719398 h 4194894"/>
              <a:gd name="connsiteX179" fmla="*/ 9145166 w 9601200"/>
              <a:gd name="connsiteY179" fmla="*/ 3721262 h 4194894"/>
              <a:gd name="connsiteX180" fmla="*/ 9151774 w 9601200"/>
              <a:gd name="connsiteY180" fmla="*/ 3720851 h 4194894"/>
              <a:gd name="connsiteX181" fmla="*/ 9158569 w 9601200"/>
              <a:gd name="connsiteY181" fmla="*/ 3719007 h 4194894"/>
              <a:gd name="connsiteX182" fmla="*/ 9157852 w 9601200"/>
              <a:gd name="connsiteY182" fmla="*/ 3713346 h 4194894"/>
              <a:gd name="connsiteX183" fmla="*/ 9156036 w 9601200"/>
              <a:gd name="connsiteY183" fmla="*/ 3709138 h 4194894"/>
              <a:gd name="connsiteX184" fmla="*/ 9153367 w 9601200"/>
              <a:gd name="connsiteY184" fmla="*/ 3710037 h 4194894"/>
              <a:gd name="connsiteX185" fmla="*/ 9151148 w 9601200"/>
              <a:gd name="connsiteY185" fmla="*/ 3710581 h 4194894"/>
              <a:gd name="connsiteX186" fmla="*/ 9148929 w 9601200"/>
              <a:gd name="connsiteY186" fmla="*/ 3710811 h 4194894"/>
              <a:gd name="connsiteX187" fmla="*/ 9146442 w 9601200"/>
              <a:gd name="connsiteY187" fmla="*/ 3710849 h 4194894"/>
              <a:gd name="connsiteX188" fmla="*/ 9138113 w 9601200"/>
              <a:gd name="connsiteY188" fmla="*/ 3707511 h 4194894"/>
              <a:gd name="connsiteX189" fmla="*/ 9135042 w 9601200"/>
              <a:gd name="connsiteY189" fmla="*/ 3696830 h 4194894"/>
              <a:gd name="connsiteX190" fmla="*/ 9137892 w 9601200"/>
              <a:gd name="connsiteY190" fmla="*/ 3686369 h 4194894"/>
              <a:gd name="connsiteX191" fmla="*/ 9146344 w 9601200"/>
              <a:gd name="connsiteY191" fmla="*/ 3682716 h 4194894"/>
              <a:gd name="connsiteX192" fmla="*/ 9151011 w 9601200"/>
              <a:gd name="connsiteY192" fmla="*/ 3683031 h 4194894"/>
              <a:gd name="connsiteX193" fmla="*/ 9155763 w 9601200"/>
              <a:gd name="connsiteY193" fmla="*/ 3684255 h 4194894"/>
              <a:gd name="connsiteX194" fmla="*/ 9157485 w 9601200"/>
              <a:gd name="connsiteY194" fmla="*/ 3679321 h 4194894"/>
              <a:gd name="connsiteX195" fmla="*/ 9158020 w 9601200"/>
              <a:gd name="connsiteY195" fmla="*/ 3674654 h 4194894"/>
              <a:gd name="connsiteX196" fmla="*/ 9154577 w 9601200"/>
              <a:gd name="connsiteY196" fmla="*/ 3673478 h 4194894"/>
              <a:gd name="connsiteX197" fmla="*/ 9151507 w 9601200"/>
              <a:gd name="connsiteY197" fmla="*/ 3672752 h 4194894"/>
              <a:gd name="connsiteX198" fmla="*/ 9148294 w 9601200"/>
              <a:gd name="connsiteY198" fmla="*/ 3672399 h 4194894"/>
              <a:gd name="connsiteX199" fmla="*/ 9144631 w 9601200"/>
              <a:gd name="connsiteY199" fmla="*/ 3672303 h 4194894"/>
              <a:gd name="connsiteX200" fmla="*/ 9099215 w 9601200"/>
              <a:gd name="connsiteY200" fmla="*/ 3672303 h 4194894"/>
              <a:gd name="connsiteX201" fmla="*/ 9085771 w 9601200"/>
              <a:gd name="connsiteY201" fmla="*/ 3676195 h 4194894"/>
              <a:gd name="connsiteX202" fmla="*/ 9080837 w 9601200"/>
              <a:gd name="connsiteY202" fmla="*/ 3686961 h 4194894"/>
              <a:gd name="connsiteX203" fmla="*/ 9083686 w 9601200"/>
              <a:gd name="connsiteY203" fmla="*/ 3695519 h 4194894"/>
              <a:gd name="connsiteX204" fmla="*/ 9091603 w 9601200"/>
              <a:gd name="connsiteY204" fmla="*/ 3699822 h 4194894"/>
              <a:gd name="connsiteX205" fmla="*/ 9097215 w 9601200"/>
              <a:gd name="connsiteY205" fmla="*/ 3701438 h 4194894"/>
              <a:gd name="connsiteX206" fmla="*/ 9100878 w 9601200"/>
              <a:gd name="connsiteY206" fmla="*/ 3703121 h 4194894"/>
              <a:gd name="connsiteX207" fmla="*/ 9102198 w 9601200"/>
              <a:gd name="connsiteY207" fmla="*/ 3706228 h 4194894"/>
              <a:gd name="connsiteX208" fmla="*/ 9101327 w 9601200"/>
              <a:gd name="connsiteY208" fmla="*/ 3708724 h 4194894"/>
              <a:gd name="connsiteX209" fmla="*/ 9099213 w 9601200"/>
              <a:gd name="connsiteY209" fmla="*/ 3710255 h 4194894"/>
              <a:gd name="connsiteX210" fmla="*/ 9096450 w 9601200"/>
              <a:gd name="connsiteY210" fmla="*/ 3711077 h 4194894"/>
              <a:gd name="connsiteX211" fmla="*/ 9093687 w 9601200"/>
              <a:gd name="connsiteY211" fmla="*/ 3711307 h 4194894"/>
              <a:gd name="connsiteX212" fmla="*/ 9088121 w 9601200"/>
              <a:gd name="connsiteY212" fmla="*/ 3710724 h 4194894"/>
              <a:gd name="connsiteX213" fmla="*/ 9082469 w 9601200"/>
              <a:gd name="connsiteY213" fmla="*/ 3708954 h 4194894"/>
              <a:gd name="connsiteX214" fmla="*/ 9080699 w 9601200"/>
              <a:gd name="connsiteY214" fmla="*/ 3713792 h 4194894"/>
              <a:gd name="connsiteX215" fmla="*/ 9079839 w 9601200"/>
              <a:gd name="connsiteY215" fmla="*/ 3718727 h 4194894"/>
              <a:gd name="connsiteX216" fmla="*/ 9083368 w 9601200"/>
              <a:gd name="connsiteY216" fmla="*/ 3719893 h 4194894"/>
              <a:gd name="connsiteX217" fmla="*/ 9086667 w 9601200"/>
              <a:gd name="connsiteY217" fmla="*/ 3720678 h 4194894"/>
              <a:gd name="connsiteX218" fmla="*/ 9090156 w 9601200"/>
              <a:gd name="connsiteY218" fmla="*/ 3721128 h 4194894"/>
              <a:gd name="connsiteX219" fmla="*/ 9094143 w 9601200"/>
              <a:gd name="connsiteY219" fmla="*/ 3721262 h 4194894"/>
              <a:gd name="connsiteX220" fmla="*/ 9102729 w 9601200"/>
              <a:gd name="connsiteY220" fmla="*/ 3720038 h 4194894"/>
              <a:gd name="connsiteX221" fmla="*/ 9109203 w 9601200"/>
              <a:gd name="connsiteY221" fmla="*/ 3716691 h 4194894"/>
              <a:gd name="connsiteX222" fmla="*/ 9113276 w 9601200"/>
              <a:gd name="connsiteY222" fmla="*/ 3711662 h 4194894"/>
              <a:gd name="connsiteX223" fmla="*/ 9114684 w 9601200"/>
              <a:gd name="connsiteY223" fmla="*/ 3705427 h 4194894"/>
              <a:gd name="connsiteX224" fmla="*/ 9113870 w 9601200"/>
              <a:gd name="connsiteY224" fmla="*/ 3699901 h 4194894"/>
              <a:gd name="connsiteX225" fmla="*/ 9111605 w 9601200"/>
              <a:gd name="connsiteY225" fmla="*/ 3696104 h 4194894"/>
              <a:gd name="connsiteX226" fmla="*/ 9108124 w 9601200"/>
              <a:gd name="connsiteY226" fmla="*/ 3693532 h 4194894"/>
              <a:gd name="connsiteX227" fmla="*/ 9103554 w 9601200"/>
              <a:gd name="connsiteY227" fmla="*/ 3691753 h 4194894"/>
              <a:gd name="connsiteX228" fmla="*/ 9098391 w 9601200"/>
              <a:gd name="connsiteY228" fmla="*/ 3690222 h 4194894"/>
              <a:gd name="connsiteX229" fmla="*/ 9094891 w 9601200"/>
              <a:gd name="connsiteY229" fmla="*/ 3688683 h 4194894"/>
              <a:gd name="connsiteX230" fmla="*/ 9093687 w 9601200"/>
              <a:gd name="connsiteY230" fmla="*/ 3685880 h 4194894"/>
              <a:gd name="connsiteX231" fmla="*/ 9095399 w 9601200"/>
              <a:gd name="connsiteY231" fmla="*/ 3682839 h 4194894"/>
              <a:gd name="connsiteX232" fmla="*/ 9100200 w 9601200"/>
              <a:gd name="connsiteY232" fmla="*/ 3681902 h 4194894"/>
              <a:gd name="connsiteX233" fmla="*/ 9105718 w 9601200"/>
              <a:gd name="connsiteY233" fmla="*/ 3682582 h 4194894"/>
              <a:gd name="connsiteX234" fmla="*/ 9110518 w 9601200"/>
              <a:gd name="connsiteY234" fmla="*/ 3684170 h 4194894"/>
              <a:gd name="connsiteX235" fmla="*/ 9112240 w 9601200"/>
              <a:gd name="connsiteY235" fmla="*/ 3679733 h 4194894"/>
              <a:gd name="connsiteX236" fmla="*/ 9113148 w 9601200"/>
              <a:gd name="connsiteY236" fmla="*/ 3674838 h 4194894"/>
              <a:gd name="connsiteX237" fmla="*/ 9106176 w 9601200"/>
              <a:gd name="connsiteY237" fmla="*/ 3672934 h 4194894"/>
              <a:gd name="connsiteX238" fmla="*/ 9099215 w 9601200"/>
              <a:gd name="connsiteY238" fmla="*/ 3672303 h 4194894"/>
              <a:gd name="connsiteX239" fmla="*/ 8993287 w 9601200"/>
              <a:gd name="connsiteY239" fmla="*/ 3670483 h 4194894"/>
              <a:gd name="connsiteX240" fmla="*/ 8984834 w 9601200"/>
              <a:gd name="connsiteY240" fmla="*/ 3671764 h 4194894"/>
              <a:gd name="connsiteX241" fmla="*/ 8978446 w 9601200"/>
              <a:gd name="connsiteY241" fmla="*/ 3675301 h 4194894"/>
              <a:gd name="connsiteX242" fmla="*/ 8974450 w 9601200"/>
              <a:gd name="connsiteY242" fmla="*/ 3680637 h 4194894"/>
              <a:gd name="connsiteX243" fmla="*/ 8973073 w 9601200"/>
              <a:gd name="connsiteY243" fmla="*/ 3687282 h 4194894"/>
              <a:gd name="connsiteX244" fmla="*/ 8974814 w 9601200"/>
              <a:gd name="connsiteY244" fmla="*/ 3694645 h 4194894"/>
              <a:gd name="connsiteX245" fmla="*/ 8979786 w 9601200"/>
              <a:gd name="connsiteY245" fmla="*/ 3700248 h 4194894"/>
              <a:gd name="connsiteX246" fmla="*/ 8975454 w 9601200"/>
              <a:gd name="connsiteY246" fmla="*/ 3704485 h 4194894"/>
              <a:gd name="connsiteX247" fmla="*/ 8973991 w 9601200"/>
              <a:gd name="connsiteY247" fmla="*/ 3710174 h 4194894"/>
              <a:gd name="connsiteX248" fmla="*/ 8975235 w 9601200"/>
              <a:gd name="connsiteY248" fmla="*/ 3714993 h 4194894"/>
              <a:gd name="connsiteX249" fmla="*/ 8978592 w 9601200"/>
              <a:gd name="connsiteY249" fmla="*/ 3718158 h 4194894"/>
              <a:gd name="connsiteX250" fmla="*/ 8973294 w 9601200"/>
              <a:gd name="connsiteY250" fmla="*/ 3722842 h 4194894"/>
              <a:gd name="connsiteX251" fmla="*/ 8971324 w 9601200"/>
              <a:gd name="connsiteY251" fmla="*/ 3729652 h 4194894"/>
              <a:gd name="connsiteX252" fmla="*/ 8972386 w 9601200"/>
              <a:gd name="connsiteY252" fmla="*/ 3734700 h 4194894"/>
              <a:gd name="connsiteX253" fmla="*/ 8975875 w 9601200"/>
              <a:gd name="connsiteY253" fmla="*/ 3738563 h 4194894"/>
              <a:gd name="connsiteX254" fmla="*/ 8982176 w 9601200"/>
              <a:gd name="connsiteY254" fmla="*/ 3741001 h 4194894"/>
              <a:gd name="connsiteX255" fmla="*/ 8991538 w 9601200"/>
              <a:gd name="connsiteY255" fmla="*/ 3741861 h 4194894"/>
              <a:gd name="connsiteX256" fmla="*/ 9001828 w 9601200"/>
              <a:gd name="connsiteY256" fmla="*/ 3740666 h 4194894"/>
              <a:gd name="connsiteX257" fmla="*/ 9010090 w 9601200"/>
              <a:gd name="connsiteY257" fmla="*/ 3737271 h 4194894"/>
              <a:gd name="connsiteX258" fmla="*/ 9015617 w 9601200"/>
              <a:gd name="connsiteY258" fmla="*/ 3731887 h 4194894"/>
              <a:gd name="connsiteX259" fmla="*/ 9017634 w 9601200"/>
              <a:gd name="connsiteY259" fmla="*/ 3724869 h 4194894"/>
              <a:gd name="connsiteX260" fmla="*/ 9013685 w 9601200"/>
              <a:gd name="connsiteY260" fmla="*/ 3714800 h 4194894"/>
              <a:gd name="connsiteX261" fmla="*/ 9001368 w 9601200"/>
              <a:gd name="connsiteY261" fmla="*/ 3711081 h 4194894"/>
              <a:gd name="connsiteX262" fmla="*/ 8988775 w 9601200"/>
              <a:gd name="connsiteY262" fmla="*/ 3710899 h 4194894"/>
              <a:gd name="connsiteX263" fmla="*/ 8984884 w 9601200"/>
              <a:gd name="connsiteY263" fmla="*/ 3709894 h 4194894"/>
              <a:gd name="connsiteX264" fmla="*/ 8983908 w 9601200"/>
              <a:gd name="connsiteY264" fmla="*/ 3707504 h 4194894"/>
              <a:gd name="connsiteX265" fmla="*/ 8984281 w 9601200"/>
              <a:gd name="connsiteY265" fmla="*/ 3705343 h 4194894"/>
              <a:gd name="connsiteX266" fmla="*/ 8986203 w 9601200"/>
              <a:gd name="connsiteY266" fmla="*/ 3703172 h 4194894"/>
              <a:gd name="connsiteX267" fmla="*/ 8993288 w 9601200"/>
              <a:gd name="connsiteY267" fmla="*/ 3704013 h 4194894"/>
              <a:gd name="connsiteX268" fmla="*/ 9001694 w 9601200"/>
              <a:gd name="connsiteY268" fmla="*/ 3702723 h 4194894"/>
              <a:gd name="connsiteX269" fmla="*/ 9007978 w 9601200"/>
              <a:gd name="connsiteY269" fmla="*/ 3699232 h 4194894"/>
              <a:gd name="connsiteX270" fmla="*/ 9011888 w 9601200"/>
              <a:gd name="connsiteY270" fmla="*/ 3693953 h 4194894"/>
              <a:gd name="connsiteX271" fmla="*/ 9013228 w 9601200"/>
              <a:gd name="connsiteY271" fmla="*/ 3687279 h 4194894"/>
              <a:gd name="connsiteX272" fmla="*/ 9012855 w 9601200"/>
              <a:gd name="connsiteY272" fmla="*/ 3683884 h 4194894"/>
              <a:gd name="connsiteX273" fmla="*/ 9012024 w 9601200"/>
              <a:gd name="connsiteY273" fmla="*/ 3681684 h 4194894"/>
              <a:gd name="connsiteX274" fmla="*/ 9019474 w 9601200"/>
              <a:gd name="connsiteY274" fmla="*/ 3681684 h 4194894"/>
              <a:gd name="connsiteX275" fmla="*/ 9019836 w 9601200"/>
              <a:gd name="connsiteY275" fmla="*/ 3678654 h 4194894"/>
              <a:gd name="connsiteX276" fmla="*/ 9019932 w 9601200"/>
              <a:gd name="connsiteY276" fmla="*/ 3675717 h 4194894"/>
              <a:gd name="connsiteX277" fmla="*/ 9019795 w 9601200"/>
              <a:gd name="connsiteY277" fmla="*/ 3673284 h 4194894"/>
              <a:gd name="connsiteX278" fmla="*/ 9019470 w 9601200"/>
              <a:gd name="connsiteY278" fmla="*/ 3670932 h 4194894"/>
              <a:gd name="connsiteX279" fmla="*/ 9012498 w 9601200"/>
              <a:gd name="connsiteY279" fmla="*/ 3672088 h 4194894"/>
              <a:gd name="connsiteX280" fmla="*/ 9008176 w 9601200"/>
              <a:gd name="connsiteY280" fmla="*/ 3675532 h 4194894"/>
              <a:gd name="connsiteX281" fmla="*/ 9001730 w 9601200"/>
              <a:gd name="connsiteY281" fmla="*/ 3671908 h 4194894"/>
              <a:gd name="connsiteX282" fmla="*/ 8993287 w 9601200"/>
              <a:gd name="connsiteY282" fmla="*/ 3670483 h 4194894"/>
              <a:gd name="connsiteX283" fmla="*/ 9293361 w 9601200"/>
              <a:gd name="connsiteY283" fmla="*/ 3670394 h 4194894"/>
              <a:gd name="connsiteX284" fmla="*/ 9283301 w 9601200"/>
              <a:gd name="connsiteY284" fmla="*/ 3672315 h 4194894"/>
              <a:gd name="connsiteX285" fmla="*/ 9276215 w 9601200"/>
              <a:gd name="connsiteY285" fmla="*/ 3677594 h 4194894"/>
              <a:gd name="connsiteX286" fmla="*/ 9271989 w 9601200"/>
              <a:gd name="connsiteY286" fmla="*/ 3685540 h 4194894"/>
              <a:gd name="connsiteX287" fmla="*/ 9270563 w 9601200"/>
              <a:gd name="connsiteY287" fmla="*/ 3695380 h 4194894"/>
              <a:gd name="connsiteX288" fmla="*/ 9271989 w 9601200"/>
              <a:gd name="connsiteY288" fmla="*/ 3705124 h 4194894"/>
              <a:gd name="connsiteX289" fmla="*/ 9276215 w 9601200"/>
              <a:gd name="connsiteY289" fmla="*/ 3712965 h 4194894"/>
              <a:gd name="connsiteX290" fmla="*/ 9283301 w 9601200"/>
              <a:gd name="connsiteY290" fmla="*/ 3718204 h 4194894"/>
              <a:gd name="connsiteX291" fmla="*/ 9293361 w 9601200"/>
              <a:gd name="connsiteY291" fmla="*/ 3720088 h 4194894"/>
              <a:gd name="connsiteX292" fmla="*/ 9303469 w 9601200"/>
              <a:gd name="connsiteY292" fmla="*/ 3718204 h 4194894"/>
              <a:gd name="connsiteX293" fmla="*/ 9310631 w 9601200"/>
              <a:gd name="connsiteY293" fmla="*/ 3712965 h 4194894"/>
              <a:gd name="connsiteX294" fmla="*/ 9314868 w 9601200"/>
              <a:gd name="connsiteY294" fmla="*/ 3705124 h 4194894"/>
              <a:gd name="connsiteX295" fmla="*/ 9316237 w 9601200"/>
              <a:gd name="connsiteY295" fmla="*/ 3695380 h 4194894"/>
              <a:gd name="connsiteX296" fmla="*/ 9314868 w 9601200"/>
              <a:gd name="connsiteY296" fmla="*/ 3685540 h 4194894"/>
              <a:gd name="connsiteX297" fmla="*/ 9310631 w 9601200"/>
              <a:gd name="connsiteY297" fmla="*/ 3677594 h 4194894"/>
              <a:gd name="connsiteX298" fmla="*/ 9303469 w 9601200"/>
              <a:gd name="connsiteY298" fmla="*/ 3672315 h 4194894"/>
              <a:gd name="connsiteX299" fmla="*/ 9293361 w 9601200"/>
              <a:gd name="connsiteY299" fmla="*/ 3670394 h 4194894"/>
              <a:gd name="connsiteX300" fmla="*/ 9239603 w 9601200"/>
              <a:gd name="connsiteY300" fmla="*/ 3670394 h 4194894"/>
              <a:gd name="connsiteX301" fmla="*/ 9229552 w 9601200"/>
              <a:gd name="connsiteY301" fmla="*/ 3672315 h 4194894"/>
              <a:gd name="connsiteX302" fmla="*/ 9222476 w 9601200"/>
              <a:gd name="connsiteY302" fmla="*/ 3677594 h 4194894"/>
              <a:gd name="connsiteX303" fmla="*/ 9218250 w 9601200"/>
              <a:gd name="connsiteY303" fmla="*/ 3685540 h 4194894"/>
              <a:gd name="connsiteX304" fmla="*/ 9216825 w 9601200"/>
              <a:gd name="connsiteY304" fmla="*/ 3695380 h 4194894"/>
              <a:gd name="connsiteX305" fmla="*/ 9218250 w 9601200"/>
              <a:gd name="connsiteY305" fmla="*/ 3705124 h 4194894"/>
              <a:gd name="connsiteX306" fmla="*/ 9222476 w 9601200"/>
              <a:gd name="connsiteY306" fmla="*/ 3712965 h 4194894"/>
              <a:gd name="connsiteX307" fmla="*/ 9229552 w 9601200"/>
              <a:gd name="connsiteY307" fmla="*/ 3718204 h 4194894"/>
              <a:gd name="connsiteX308" fmla="*/ 9239603 w 9601200"/>
              <a:gd name="connsiteY308" fmla="*/ 3720088 h 4194894"/>
              <a:gd name="connsiteX309" fmla="*/ 9249719 w 9601200"/>
              <a:gd name="connsiteY309" fmla="*/ 3718204 h 4194894"/>
              <a:gd name="connsiteX310" fmla="*/ 9256882 w 9601200"/>
              <a:gd name="connsiteY310" fmla="*/ 3712965 h 4194894"/>
              <a:gd name="connsiteX311" fmla="*/ 9261108 w 9601200"/>
              <a:gd name="connsiteY311" fmla="*/ 3705124 h 4194894"/>
              <a:gd name="connsiteX312" fmla="*/ 9262494 w 9601200"/>
              <a:gd name="connsiteY312" fmla="*/ 3695380 h 4194894"/>
              <a:gd name="connsiteX313" fmla="*/ 9261108 w 9601200"/>
              <a:gd name="connsiteY313" fmla="*/ 3685540 h 4194894"/>
              <a:gd name="connsiteX314" fmla="*/ 9256882 w 9601200"/>
              <a:gd name="connsiteY314" fmla="*/ 3677594 h 4194894"/>
              <a:gd name="connsiteX315" fmla="*/ 9249719 w 9601200"/>
              <a:gd name="connsiteY315" fmla="*/ 3672315 h 4194894"/>
              <a:gd name="connsiteX316" fmla="*/ 9239603 w 9601200"/>
              <a:gd name="connsiteY316" fmla="*/ 3670394 h 4194894"/>
              <a:gd name="connsiteX317" fmla="*/ 9046759 w 9601200"/>
              <a:gd name="connsiteY317" fmla="*/ 3670392 h 4194894"/>
              <a:gd name="connsiteX318" fmla="*/ 9036794 w 9601200"/>
              <a:gd name="connsiteY318" fmla="*/ 3672352 h 4194894"/>
              <a:gd name="connsiteX319" fmla="*/ 9029614 w 9601200"/>
              <a:gd name="connsiteY319" fmla="*/ 3677745 h 4194894"/>
              <a:gd name="connsiteX320" fmla="*/ 9025254 w 9601200"/>
              <a:gd name="connsiteY320" fmla="*/ 3685721 h 4194894"/>
              <a:gd name="connsiteX321" fmla="*/ 9023782 w 9601200"/>
              <a:gd name="connsiteY321" fmla="*/ 3695551 h 4194894"/>
              <a:gd name="connsiteX322" fmla="*/ 9025207 w 9601200"/>
              <a:gd name="connsiteY322" fmla="*/ 3705391 h 4194894"/>
              <a:gd name="connsiteX323" fmla="*/ 9029615 w 9601200"/>
              <a:gd name="connsiteY323" fmla="*/ 3713157 h 4194894"/>
              <a:gd name="connsiteX324" fmla="*/ 9037342 w 9601200"/>
              <a:gd name="connsiteY324" fmla="*/ 3718254 h 4194894"/>
              <a:gd name="connsiteX325" fmla="*/ 9048693 w 9601200"/>
              <a:gd name="connsiteY325" fmla="*/ 3720089 h 4194894"/>
              <a:gd name="connsiteX326" fmla="*/ 9064863 w 9601200"/>
              <a:gd name="connsiteY326" fmla="*/ 3717344 h 4194894"/>
              <a:gd name="connsiteX327" fmla="*/ 9064032 w 9601200"/>
              <a:gd name="connsiteY327" fmla="*/ 3711826 h 4194894"/>
              <a:gd name="connsiteX328" fmla="*/ 9062291 w 9601200"/>
              <a:gd name="connsiteY328" fmla="*/ 3707418 h 4194894"/>
              <a:gd name="connsiteX329" fmla="*/ 9056084 w 9601200"/>
              <a:gd name="connsiteY329" fmla="*/ 3709100 h 4194894"/>
              <a:gd name="connsiteX330" fmla="*/ 9049696 w 9601200"/>
              <a:gd name="connsiteY330" fmla="*/ 3709703 h 4194894"/>
              <a:gd name="connsiteX331" fmla="*/ 9040506 w 9601200"/>
              <a:gd name="connsiteY331" fmla="*/ 3707227 h 4194894"/>
              <a:gd name="connsiteX332" fmla="*/ 9036653 w 9601200"/>
              <a:gd name="connsiteY332" fmla="*/ 3699233 h 4194894"/>
              <a:gd name="connsiteX333" fmla="*/ 9067166 w 9601200"/>
              <a:gd name="connsiteY333" fmla="*/ 3699233 h 4194894"/>
              <a:gd name="connsiteX334" fmla="*/ 9067471 w 9601200"/>
              <a:gd name="connsiteY334" fmla="*/ 3696527 h 4194894"/>
              <a:gd name="connsiteX335" fmla="*/ 9067614 w 9601200"/>
              <a:gd name="connsiteY335" fmla="*/ 3693084 h 4194894"/>
              <a:gd name="connsiteX336" fmla="*/ 9066237 w 9601200"/>
              <a:gd name="connsiteY336" fmla="*/ 3684123 h 4194894"/>
              <a:gd name="connsiteX337" fmla="*/ 9062144 w 9601200"/>
              <a:gd name="connsiteY337" fmla="*/ 3676914 h 4194894"/>
              <a:gd name="connsiteX338" fmla="*/ 9055585 w 9601200"/>
              <a:gd name="connsiteY338" fmla="*/ 3672133 h 4194894"/>
              <a:gd name="connsiteX339" fmla="*/ 9046759 w 9601200"/>
              <a:gd name="connsiteY339" fmla="*/ 3670392 h 4194894"/>
              <a:gd name="connsiteX340" fmla="*/ 8941095 w 9601200"/>
              <a:gd name="connsiteY340" fmla="*/ 3670388 h 4194894"/>
              <a:gd name="connsiteX341" fmla="*/ 8931044 w 9601200"/>
              <a:gd name="connsiteY341" fmla="*/ 3672320 h 4194894"/>
              <a:gd name="connsiteX342" fmla="*/ 8923958 w 9601200"/>
              <a:gd name="connsiteY342" fmla="*/ 3677599 h 4194894"/>
              <a:gd name="connsiteX343" fmla="*/ 8919732 w 9601200"/>
              <a:gd name="connsiteY343" fmla="*/ 3685536 h 4194894"/>
              <a:gd name="connsiteX344" fmla="*/ 8918307 w 9601200"/>
              <a:gd name="connsiteY344" fmla="*/ 3695385 h 4194894"/>
              <a:gd name="connsiteX345" fmla="*/ 8919732 w 9601200"/>
              <a:gd name="connsiteY345" fmla="*/ 3705120 h 4194894"/>
              <a:gd name="connsiteX346" fmla="*/ 8923958 w 9601200"/>
              <a:gd name="connsiteY346" fmla="*/ 3712972 h 4194894"/>
              <a:gd name="connsiteX347" fmla="*/ 8931044 w 9601200"/>
              <a:gd name="connsiteY347" fmla="*/ 3718202 h 4194894"/>
              <a:gd name="connsiteX348" fmla="*/ 8941095 w 9601200"/>
              <a:gd name="connsiteY348" fmla="*/ 3720095 h 4194894"/>
              <a:gd name="connsiteX349" fmla="*/ 8951212 w 9601200"/>
              <a:gd name="connsiteY349" fmla="*/ 3718202 h 4194894"/>
              <a:gd name="connsiteX350" fmla="*/ 8958364 w 9601200"/>
              <a:gd name="connsiteY350" fmla="*/ 3712972 h 4194894"/>
              <a:gd name="connsiteX351" fmla="*/ 8962601 w 9601200"/>
              <a:gd name="connsiteY351" fmla="*/ 3705120 h 4194894"/>
              <a:gd name="connsiteX352" fmla="*/ 8963978 w 9601200"/>
              <a:gd name="connsiteY352" fmla="*/ 3695385 h 4194894"/>
              <a:gd name="connsiteX353" fmla="*/ 8962601 w 9601200"/>
              <a:gd name="connsiteY353" fmla="*/ 3685536 h 4194894"/>
              <a:gd name="connsiteX354" fmla="*/ 8958364 w 9601200"/>
              <a:gd name="connsiteY354" fmla="*/ 3677599 h 4194894"/>
              <a:gd name="connsiteX355" fmla="*/ 8951212 w 9601200"/>
              <a:gd name="connsiteY355" fmla="*/ 3672320 h 4194894"/>
              <a:gd name="connsiteX356" fmla="*/ 8941095 w 9601200"/>
              <a:gd name="connsiteY356" fmla="*/ 3670388 h 4194894"/>
              <a:gd name="connsiteX357" fmla="*/ 8786509 w 9601200"/>
              <a:gd name="connsiteY357" fmla="*/ 3663449 h 4194894"/>
              <a:gd name="connsiteX358" fmla="*/ 8755125 w 9601200"/>
              <a:gd name="connsiteY358" fmla="*/ 3694832 h 4194894"/>
              <a:gd name="connsiteX359" fmla="*/ 8786509 w 9601200"/>
              <a:gd name="connsiteY359" fmla="*/ 3726227 h 4194894"/>
              <a:gd name="connsiteX360" fmla="*/ 8817903 w 9601200"/>
              <a:gd name="connsiteY360" fmla="*/ 3694832 h 4194894"/>
              <a:gd name="connsiteX361" fmla="*/ 8786509 w 9601200"/>
              <a:gd name="connsiteY361" fmla="*/ 3663449 h 4194894"/>
              <a:gd name="connsiteX362" fmla="*/ 9174217 w 9601200"/>
              <a:gd name="connsiteY362" fmla="*/ 3653573 h 4194894"/>
              <a:gd name="connsiteX363" fmla="*/ 9171052 w 9601200"/>
              <a:gd name="connsiteY363" fmla="*/ 3653658 h 4194894"/>
              <a:gd name="connsiteX364" fmla="*/ 9167887 w 9601200"/>
              <a:gd name="connsiteY364" fmla="*/ 3654031 h 4194894"/>
              <a:gd name="connsiteX365" fmla="*/ 9167887 w 9601200"/>
              <a:gd name="connsiteY365" fmla="*/ 3720261 h 4194894"/>
              <a:gd name="connsiteX366" fmla="*/ 9171091 w 9601200"/>
              <a:gd name="connsiteY366" fmla="*/ 3720634 h 4194894"/>
              <a:gd name="connsiteX367" fmla="*/ 9174218 w 9601200"/>
              <a:gd name="connsiteY367" fmla="*/ 3720719 h 4194894"/>
              <a:gd name="connsiteX368" fmla="*/ 9177383 w 9601200"/>
              <a:gd name="connsiteY368" fmla="*/ 3720634 h 4194894"/>
              <a:gd name="connsiteX369" fmla="*/ 9180644 w 9601200"/>
              <a:gd name="connsiteY369" fmla="*/ 3720261 h 4194894"/>
              <a:gd name="connsiteX370" fmla="*/ 9180644 w 9601200"/>
              <a:gd name="connsiteY370" fmla="*/ 3695667 h 4194894"/>
              <a:gd name="connsiteX371" fmla="*/ 9181504 w 9601200"/>
              <a:gd name="connsiteY371" fmla="*/ 3689489 h 4194894"/>
              <a:gd name="connsiteX372" fmla="*/ 9183675 w 9601200"/>
              <a:gd name="connsiteY372" fmla="*/ 3685836 h 4194894"/>
              <a:gd name="connsiteX373" fmla="*/ 9186620 w 9601200"/>
              <a:gd name="connsiteY373" fmla="*/ 3684066 h 4194894"/>
              <a:gd name="connsiteX374" fmla="*/ 9189785 w 9601200"/>
              <a:gd name="connsiteY374" fmla="*/ 3683616 h 4194894"/>
              <a:gd name="connsiteX375" fmla="*/ 9195025 w 9601200"/>
              <a:gd name="connsiteY375" fmla="*/ 3686237 h 4194894"/>
              <a:gd name="connsiteX376" fmla="*/ 9196573 w 9601200"/>
              <a:gd name="connsiteY376" fmla="*/ 3693753 h 4194894"/>
              <a:gd name="connsiteX377" fmla="*/ 9196573 w 9601200"/>
              <a:gd name="connsiteY377" fmla="*/ 3720259 h 4194894"/>
              <a:gd name="connsiteX378" fmla="*/ 9199834 w 9601200"/>
              <a:gd name="connsiteY378" fmla="*/ 3720632 h 4194894"/>
              <a:gd name="connsiteX379" fmla="*/ 9202999 w 9601200"/>
              <a:gd name="connsiteY379" fmla="*/ 3720717 h 4194894"/>
              <a:gd name="connsiteX380" fmla="*/ 9206155 w 9601200"/>
              <a:gd name="connsiteY380" fmla="*/ 3720632 h 4194894"/>
              <a:gd name="connsiteX381" fmla="*/ 9209416 w 9601200"/>
              <a:gd name="connsiteY381" fmla="*/ 3720259 h 4194894"/>
              <a:gd name="connsiteX382" fmla="*/ 9209416 w 9601200"/>
              <a:gd name="connsiteY382" fmla="*/ 3690320 h 4194894"/>
              <a:gd name="connsiteX383" fmla="*/ 9205390 w 9601200"/>
              <a:gd name="connsiteY383" fmla="*/ 3676655 h 4194894"/>
              <a:gd name="connsiteX384" fmla="*/ 9193580 w 9601200"/>
              <a:gd name="connsiteY384" fmla="*/ 3672304 h 4194894"/>
              <a:gd name="connsiteX385" fmla="*/ 9188608 w 9601200"/>
              <a:gd name="connsiteY385" fmla="*/ 3673030 h 4194894"/>
              <a:gd name="connsiteX386" fmla="*/ 9184888 w 9601200"/>
              <a:gd name="connsiteY386" fmla="*/ 3674789 h 4194894"/>
              <a:gd name="connsiteX387" fmla="*/ 9182316 w 9601200"/>
              <a:gd name="connsiteY387" fmla="*/ 3676960 h 4194894"/>
              <a:gd name="connsiteX388" fmla="*/ 9180642 w 9601200"/>
              <a:gd name="connsiteY388" fmla="*/ 3678912 h 4194894"/>
              <a:gd name="connsiteX389" fmla="*/ 9180642 w 9601200"/>
              <a:gd name="connsiteY389" fmla="*/ 3654031 h 4194894"/>
              <a:gd name="connsiteX390" fmla="*/ 9177381 w 9601200"/>
              <a:gd name="connsiteY390" fmla="*/ 3653658 h 4194894"/>
              <a:gd name="connsiteX391" fmla="*/ 9174217 w 9601200"/>
              <a:gd name="connsiteY391" fmla="*/ 3653573 h 4194894"/>
              <a:gd name="connsiteX392" fmla="*/ 8880212 w 9601200"/>
              <a:gd name="connsiteY392" fmla="*/ 3653573 h 4194894"/>
              <a:gd name="connsiteX393" fmla="*/ 8877038 w 9601200"/>
              <a:gd name="connsiteY393" fmla="*/ 3653658 h 4194894"/>
              <a:gd name="connsiteX394" fmla="*/ 8873873 w 9601200"/>
              <a:gd name="connsiteY394" fmla="*/ 3654031 h 4194894"/>
              <a:gd name="connsiteX395" fmla="*/ 8873873 w 9601200"/>
              <a:gd name="connsiteY395" fmla="*/ 3720261 h 4194894"/>
              <a:gd name="connsiteX396" fmla="*/ 8877095 w 9601200"/>
              <a:gd name="connsiteY396" fmla="*/ 3720634 h 4194894"/>
              <a:gd name="connsiteX397" fmla="*/ 8880212 w 9601200"/>
              <a:gd name="connsiteY397" fmla="*/ 3720719 h 4194894"/>
              <a:gd name="connsiteX398" fmla="*/ 8883368 w 9601200"/>
              <a:gd name="connsiteY398" fmla="*/ 3720634 h 4194894"/>
              <a:gd name="connsiteX399" fmla="*/ 8886638 w 9601200"/>
              <a:gd name="connsiteY399" fmla="*/ 3720261 h 4194894"/>
              <a:gd name="connsiteX400" fmla="*/ 8886638 w 9601200"/>
              <a:gd name="connsiteY400" fmla="*/ 3695667 h 4194894"/>
              <a:gd name="connsiteX401" fmla="*/ 8887497 w 9601200"/>
              <a:gd name="connsiteY401" fmla="*/ 3689489 h 4194894"/>
              <a:gd name="connsiteX402" fmla="*/ 8889669 w 9601200"/>
              <a:gd name="connsiteY402" fmla="*/ 3685836 h 4194894"/>
              <a:gd name="connsiteX403" fmla="*/ 8892605 w 9601200"/>
              <a:gd name="connsiteY403" fmla="*/ 3684066 h 4194894"/>
              <a:gd name="connsiteX404" fmla="*/ 8895780 w 9601200"/>
              <a:gd name="connsiteY404" fmla="*/ 3683616 h 4194894"/>
              <a:gd name="connsiteX405" fmla="*/ 8901020 w 9601200"/>
              <a:gd name="connsiteY405" fmla="*/ 3686237 h 4194894"/>
              <a:gd name="connsiteX406" fmla="*/ 8902559 w 9601200"/>
              <a:gd name="connsiteY406" fmla="*/ 3693753 h 4194894"/>
              <a:gd name="connsiteX407" fmla="*/ 8902559 w 9601200"/>
              <a:gd name="connsiteY407" fmla="*/ 3720259 h 4194894"/>
              <a:gd name="connsiteX408" fmla="*/ 8905820 w 9601200"/>
              <a:gd name="connsiteY408" fmla="*/ 3720632 h 4194894"/>
              <a:gd name="connsiteX409" fmla="*/ 8908985 w 9601200"/>
              <a:gd name="connsiteY409" fmla="*/ 3720717 h 4194894"/>
              <a:gd name="connsiteX410" fmla="*/ 8912150 w 9601200"/>
              <a:gd name="connsiteY410" fmla="*/ 3720632 h 4194894"/>
              <a:gd name="connsiteX411" fmla="*/ 8915411 w 9601200"/>
              <a:gd name="connsiteY411" fmla="*/ 3720259 h 4194894"/>
              <a:gd name="connsiteX412" fmla="*/ 8915409 w 9601200"/>
              <a:gd name="connsiteY412" fmla="*/ 3720259 h 4194894"/>
              <a:gd name="connsiteX413" fmla="*/ 8915409 w 9601200"/>
              <a:gd name="connsiteY413" fmla="*/ 3690320 h 4194894"/>
              <a:gd name="connsiteX414" fmla="*/ 8911374 w 9601200"/>
              <a:gd name="connsiteY414" fmla="*/ 3676655 h 4194894"/>
              <a:gd name="connsiteX415" fmla="*/ 8899575 w 9601200"/>
              <a:gd name="connsiteY415" fmla="*/ 3672304 h 4194894"/>
              <a:gd name="connsiteX416" fmla="*/ 8894603 w 9601200"/>
              <a:gd name="connsiteY416" fmla="*/ 3673030 h 4194894"/>
              <a:gd name="connsiteX417" fmla="*/ 8890883 w 9601200"/>
              <a:gd name="connsiteY417" fmla="*/ 3674789 h 4194894"/>
              <a:gd name="connsiteX418" fmla="*/ 8888311 w 9601200"/>
              <a:gd name="connsiteY418" fmla="*/ 3676960 h 4194894"/>
              <a:gd name="connsiteX419" fmla="*/ 8886638 w 9601200"/>
              <a:gd name="connsiteY419" fmla="*/ 3678912 h 4194894"/>
              <a:gd name="connsiteX420" fmla="*/ 8886638 w 9601200"/>
              <a:gd name="connsiteY420" fmla="*/ 3654031 h 4194894"/>
              <a:gd name="connsiteX421" fmla="*/ 8883368 w 9601200"/>
              <a:gd name="connsiteY421" fmla="*/ 3653658 h 4194894"/>
              <a:gd name="connsiteX422" fmla="*/ 8880212 w 9601200"/>
              <a:gd name="connsiteY422" fmla="*/ 3653573 h 4194894"/>
              <a:gd name="connsiteX423" fmla="*/ 9333482 w 9601200"/>
              <a:gd name="connsiteY423" fmla="*/ 3653485 h 4194894"/>
              <a:gd name="connsiteX424" fmla="*/ 9327065 w 9601200"/>
              <a:gd name="connsiteY424" fmla="*/ 3654029 h 4194894"/>
              <a:gd name="connsiteX425" fmla="*/ 9327065 w 9601200"/>
              <a:gd name="connsiteY425" fmla="*/ 3704346 h 4194894"/>
              <a:gd name="connsiteX426" fmla="*/ 9331272 w 9601200"/>
              <a:gd name="connsiteY426" fmla="*/ 3716873 h 4194894"/>
              <a:gd name="connsiteX427" fmla="*/ 9342459 w 9601200"/>
              <a:gd name="connsiteY427" fmla="*/ 3720718 h 4194894"/>
              <a:gd name="connsiteX428" fmla="*/ 9346207 w 9601200"/>
              <a:gd name="connsiteY428" fmla="*/ 3720536 h 4194894"/>
              <a:gd name="connsiteX429" fmla="*/ 9349688 w 9601200"/>
              <a:gd name="connsiteY429" fmla="*/ 3719895 h 4194894"/>
              <a:gd name="connsiteX430" fmla="*/ 9349859 w 9601200"/>
              <a:gd name="connsiteY430" fmla="*/ 3718595 h 4194894"/>
              <a:gd name="connsiteX431" fmla="*/ 9349861 w 9601200"/>
              <a:gd name="connsiteY431" fmla="*/ 3718595 h 4194894"/>
              <a:gd name="connsiteX432" fmla="*/ 9349861 w 9601200"/>
              <a:gd name="connsiteY432" fmla="*/ 3717285 h 4194894"/>
              <a:gd name="connsiteX433" fmla="*/ 9348867 w 9601200"/>
              <a:gd name="connsiteY433" fmla="*/ 3710037 h 4194894"/>
              <a:gd name="connsiteX434" fmla="*/ 9347194 w 9601200"/>
              <a:gd name="connsiteY434" fmla="*/ 3710313 h 4194894"/>
              <a:gd name="connsiteX435" fmla="*/ 9345617 w 9601200"/>
              <a:gd name="connsiteY435" fmla="*/ 3710390 h 4194894"/>
              <a:gd name="connsiteX436" fmla="*/ 9342901 w 9601200"/>
              <a:gd name="connsiteY436" fmla="*/ 3710037 h 4194894"/>
              <a:gd name="connsiteX437" fmla="*/ 9341142 w 9601200"/>
              <a:gd name="connsiteY437" fmla="*/ 3708728 h 4194894"/>
              <a:gd name="connsiteX438" fmla="*/ 9340138 w 9601200"/>
              <a:gd name="connsiteY438" fmla="*/ 3706050 h 4194894"/>
              <a:gd name="connsiteX439" fmla="*/ 9339822 w 9601200"/>
              <a:gd name="connsiteY439" fmla="*/ 3701536 h 4194894"/>
              <a:gd name="connsiteX440" fmla="*/ 9339822 w 9601200"/>
              <a:gd name="connsiteY440" fmla="*/ 3654029 h 4194894"/>
              <a:gd name="connsiteX441" fmla="*/ 9333482 w 9601200"/>
              <a:gd name="connsiteY441" fmla="*/ 3653485 h 4194894"/>
              <a:gd name="connsiteX442" fmla="*/ 9570620 w 9601200"/>
              <a:gd name="connsiteY442" fmla="*/ 1418878 h 4194894"/>
              <a:gd name="connsiteX443" fmla="*/ 9355781 w 9601200"/>
              <a:gd name="connsiteY443" fmla="*/ 1633717 h 4194894"/>
              <a:gd name="connsiteX444" fmla="*/ 9355781 w 9601200"/>
              <a:gd name="connsiteY444" fmla="*/ 1641337 h 4194894"/>
              <a:gd name="connsiteX445" fmla="*/ 9574430 w 9601200"/>
              <a:gd name="connsiteY445" fmla="*/ 1422688 h 4194894"/>
              <a:gd name="connsiteX446" fmla="*/ 9532520 w 9601200"/>
              <a:gd name="connsiteY446" fmla="*/ 1418878 h 4194894"/>
              <a:gd name="connsiteX447" fmla="*/ 9355781 w 9601200"/>
              <a:gd name="connsiteY447" fmla="*/ 1595617 h 4194894"/>
              <a:gd name="connsiteX448" fmla="*/ 9355781 w 9601200"/>
              <a:gd name="connsiteY448" fmla="*/ 1603237 h 4194894"/>
              <a:gd name="connsiteX449" fmla="*/ 9536330 w 9601200"/>
              <a:gd name="connsiteY449" fmla="*/ 1422688 h 4194894"/>
              <a:gd name="connsiteX450" fmla="*/ 9494420 w 9601200"/>
              <a:gd name="connsiteY450" fmla="*/ 1418878 h 4194894"/>
              <a:gd name="connsiteX451" fmla="*/ 9355781 w 9601200"/>
              <a:gd name="connsiteY451" fmla="*/ 1557517 h 4194894"/>
              <a:gd name="connsiteX452" fmla="*/ 9355781 w 9601200"/>
              <a:gd name="connsiteY452" fmla="*/ 1565137 h 4194894"/>
              <a:gd name="connsiteX453" fmla="*/ 9498230 w 9601200"/>
              <a:gd name="connsiteY453" fmla="*/ 1422688 h 4194894"/>
              <a:gd name="connsiteX454" fmla="*/ 9456320 w 9601200"/>
              <a:gd name="connsiteY454" fmla="*/ 1418878 h 4194894"/>
              <a:gd name="connsiteX455" fmla="*/ 9355781 w 9601200"/>
              <a:gd name="connsiteY455" fmla="*/ 1519417 h 4194894"/>
              <a:gd name="connsiteX456" fmla="*/ 9355781 w 9601200"/>
              <a:gd name="connsiteY456" fmla="*/ 1527037 h 4194894"/>
              <a:gd name="connsiteX457" fmla="*/ 9460130 w 9601200"/>
              <a:gd name="connsiteY457" fmla="*/ 1422688 h 4194894"/>
              <a:gd name="connsiteX458" fmla="*/ 9418220 w 9601200"/>
              <a:gd name="connsiteY458" fmla="*/ 1418878 h 4194894"/>
              <a:gd name="connsiteX459" fmla="*/ 9355781 w 9601200"/>
              <a:gd name="connsiteY459" fmla="*/ 1481317 h 4194894"/>
              <a:gd name="connsiteX460" fmla="*/ 9355781 w 9601200"/>
              <a:gd name="connsiteY460" fmla="*/ 1488937 h 4194894"/>
              <a:gd name="connsiteX461" fmla="*/ 9422030 w 9601200"/>
              <a:gd name="connsiteY461" fmla="*/ 1422688 h 4194894"/>
              <a:gd name="connsiteX462" fmla="*/ 9380120 w 9601200"/>
              <a:gd name="connsiteY462" fmla="*/ 1418878 h 4194894"/>
              <a:gd name="connsiteX463" fmla="*/ 9355781 w 9601200"/>
              <a:gd name="connsiteY463" fmla="*/ 1443217 h 4194894"/>
              <a:gd name="connsiteX464" fmla="*/ 9355781 w 9601200"/>
              <a:gd name="connsiteY464" fmla="*/ 1450837 h 4194894"/>
              <a:gd name="connsiteX465" fmla="*/ 9383930 w 9601200"/>
              <a:gd name="connsiteY465" fmla="*/ 1422688 h 4194894"/>
              <a:gd name="connsiteX466" fmla="*/ 0 w 9601200"/>
              <a:gd name="connsiteY466" fmla="*/ 0 h 4194894"/>
              <a:gd name="connsiteX467" fmla="*/ 3649813 w 9601200"/>
              <a:gd name="connsiteY467" fmla="*/ 0 h 4194894"/>
              <a:gd name="connsiteX468" fmla="*/ 5398520 w 9601200"/>
              <a:gd name="connsiteY468" fmla="*/ 0 h 4194894"/>
              <a:gd name="connsiteX469" fmla="*/ 5398520 w 9601200"/>
              <a:gd name="connsiteY469" fmla="*/ 1 h 4194894"/>
              <a:gd name="connsiteX470" fmla="*/ 9601199 w 9601200"/>
              <a:gd name="connsiteY470" fmla="*/ 1 h 4194894"/>
              <a:gd name="connsiteX471" fmla="*/ 9601199 w 9601200"/>
              <a:gd name="connsiteY471" fmla="*/ 0 h 4194894"/>
              <a:gd name="connsiteX472" fmla="*/ 9601200 w 9601200"/>
              <a:gd name="connsiteY472" fmla="*/ 0 h 4194894"/>
              <a:gd name="connsiteX473" fmla="*/ 9601200 w 9601200"/>
              <a:gd name="connsiteY473" fmla="*/ 1426398 h 4194894"/>
              <a:gd name="connsiteX474" fmla="*/ 9355781 w 9601200"/>
              <a:gd name="connsiteY474" fmla="*/ 1671817 h 4194894"/>
              <a:gd name="connsiteX475" fmla="*/ 9355781 w 9601200"/>
              <a:gd name="connsiteY475" fmla="*/ 1679437 h 4194894"/>
              <a:gd name="connsiteX476" fmla="*/ 9601200 w 9601200"/>
              <a:gd name="connsiteY476" fmla="*/ 1434018 h 4194894"/>
              <a:gd name="connsiteX477" fmla="*/ 9601200 w 9601200"/>
              <a:gd name="connsiteY477" fmla="*/ 1464498 h 4194894"/>
              <a:gd name="connsiteX478" fmla="*/ 9355781 w 9601200"/>
              <a:gd name="connsiteY478" fmla="*/ 1709917 h 4194894"/>
              <a:gd name="connsiteX479" fmla="*/ 9355781 w 9601200"/>
              <a:gd name="connsiteY479" fmla="*/ 1717537 h 4194894"/>
              <a:gd name="connsiteX480" fmla="*/ 9601200 w 9601200"/>
              <a:gd name="connsiteY480" fmla="*/ 1472118 h 4194894"/>
              <a:gd name="connsiteX481" fmla="*/ 9601200 w 9601200"/>
              <a:gd name="connsiteY481" fmla="*/ 1502598 h 4194894"/>
              <a:gd name="connsiteX482" fmla="*/ 9355781 w 9601200"/>
              <a:gd name="connsiteY482" fmla="*/ 1748017 h 4194894"/>
              <a:gd name="connsiteX483" fmla="*/ 9355781 w 9601200"/>
              <a:gd name="connsiteY483" fmla="*/ 1755638 h 4194894"/>
              <a:gd name="connsiteX484" fmla="*/ 9601200 w 9601200"/>
              <a:gd name="connsiteY484" fmla="*/ 1510219 h 4194894"/>
              <a:gd name="connsiteX485" fmla="*/ 9601200 w 9601200"/>
              <a:gd name="connsiteY485" fmla="*/ 1540699 h 4194894"/>
              <a:gd name="connsiteX486" fmla="*/ 9355781 w 9601200"/>
              <a:gd name="connsiteY486" fmla="*/ 1786118 h 4194894"/>
              <a:gd name="connsiteX487" fmla="*/ 9355781 w 9601200"/>
              <a:gd name="connsiteY487" fmla="*/ 1793737 h 4194894"/>
              <a:gd name="connsiteX488" fmla="*/ 9601200 w 9601200"/>
              <a:gd name="connsiteY488" fmla="*/ 1548318 h 4194894"/>
              <a:gd name="connsiteX489" fmla="*/ 9601200 w 9601200"/>
              <a:gd name="connsiteY489" fmla="*/ 1578799 h 4194894"/>
              <a:gd name="connsiteX490" fmla="*/ 9355781 w 9601200"/>
              <a:gd name="connsiteY490" fmla="*/ 1824218 h 4194894"/>
              <a:gd name="connsiteX491" fmla="*/ 9355781 w 9601200"/>
              <a:gd name="connsiteY491" fmla="*/ 1831837 h 4194894"/>
              <a:gd name="connsiteX492" fmla="*/ 9601200 w 9601200"/>
              <a:gd name="connsiteY492" fmla="*/ 1586418 h 4194894"/>
              <a:gd name="connsiteX493" fmla="*/ 9601200 w 9601200"/>
              <a:gd name="connsiteY493" fmla="*/ 1616898 h 4194894"/>
              <a:gd name="connsiteX494" fmla="*/ 9355781 w 9601200"/>
              <a:gd name="connsiteY494" fmla="*/ 1862317 h 4194894"/>
              <a:gd name="connsiteX495" fmla="*/ 9355781 w 9601200"/>
              <a:gd name="connsiteY495" fmla="*/ 1869937 h 4194894"/>
              <a:gd name="connsiteX496" fmla="*/ 9601200 w 9601200"/>
              <a:gd name="connsiteY496" fmla="*/ 1624518 h 4194894"/>
              <a:gd name="connsiteX497" fmla="*/ 9601200 w 9601200"/>
              <a:gd name="connsiteY497" fmla="*/ 1654998 h 4194894"/>
              <a:gd name="connsiteX498" fmla="*/ 9355781 w 9601200"/>
              <a:gd name="connsiteY498" fmla="*/ 1900417 h 4194894"/>
              <a:gd name="connsiteX499" fmla="*/ 9355781 w 9601200"/>
              <a:gd name="connsiteY499" fmla="*/ 1908037 h 4194894"/>
              <a:gd name="connsiteX500" fmla="*/ 9601200 w 9601200"/>
              <a:gd name="connsiteY500" fmla="*/ 1662618 h 4194894"/>
              <a:gd name="connsiteX501" fmla="*/ 9601200 w 9601200"/>
              <a:gd name="connsiteY501" fmla="*/ 1693098 h 4194894"/>
              <a:gd name="connsiteX502" fmla="*/ 9355781 w 9601200"/>
              <a:gd name="connsiteY502" fmla="*/ 1938517 h 4194894"/>
              <a:gd name="connsiteX503" fmla="*/ 9355781 w 9601200"/>
              <a:gd name="connsiteY503" fmla="*/ 1946138 h 4194894"/>
              <a:gd name="connsiteX504" fmla="*/ 9601200 w 9601200"/>
              <a:gd name="connsiteY504" fmla="*/ 1700719 h 4194894"/>
              <a:gd name="connsiteX505" fmla="*/ 9601200 w 9601200"/>
              <a:gd name="connsiteY505" fmla="*/ 1731198 h 4194894"/>
              <a:gd name="connsiteX506" fmla="*/ 9355781 w 9601200"/>
              <a:gd name="connsiteY506" fmla="*/ 1976617 h 4194894"/>
              <a:gd name="connsiteX507" fmla="*/ 9355781 w 9601200"/>
              <a:gd name="connsiteY507" fmla="*/ 1984238 h 4194894"/>
              <a:gd name="connsiteX508" fmla="*/ 9601200 w 9601200"/>
              <a:gd name="connsiteY508" fmla="*/ 1738819 h 4194894"/>
              <a:gd name="connsiteX509" fmla="*/ 9601200 w 9601200"/>
              <a:gd name="connsiteY509" fmla="*/ 1769299 h 4194894"/>
              <a:gd name="connsiteX510" fmla="*/ 9355781 w 9601200"/>
              <a:gd name="connsiteY510" fmla="*/ 2014718 h 4194894"/>
              <a:gd name="connsiteX511" fmla="*/ 9355781 w 9601200"/>
              <a:gd name="connsiteY511" fmla="*/ 2022337 h 4194894"/>
              <a:gd name="connsiteX512" fmla="*/ 9601200 w 9601200"/>
              <a:gd name="connsiteY512" fmla="*/ 1776918 h 4194894"/>
              <a:gd name="connsiteX513" fmla="*/ 9601200 w 9601200"/>
              <a:gd name="connsiteY513" fmla="*/ 1807399 h 4194894"/>
              <a:gd name="connsiteX514" fmla="*/ 9355781 w 9601200"/>
              <a:gd name="connsiteY514" fmla="*/ 2052818 h 4194894"/>
              <a:gd name="connsiteX515" fmla="*/ 9355781 w 9601200"/>
              <a:gd name="connsiteY515" fmla="*/ 2060437 h 4194894"/>
              <a:gd name="connsiteX516" fmla="*/ 9601200 w 9601200"/>
              <a:gd name="connsiteY516" fmla="*/ 1815018 h 4194894"/>
              <a:gd name="connsiteX517" fmla="*/ 9601200 w 9601200"/>
              <a:gd name="connsiteY517" fmla="*/ 1845498 h 4194894"/>
              <a:gd name="connsiteX518" fmla="*/ 9355781 w 9601200"/>
              <a:gd name="connsiteY518" fmla="*/ 2090917 h 4194894"/>
              <a:gd name="connsiteX519" fmla="*/ 9355781 w 9601200"/>
              <a:gd name="connsiteY519" fmla="*/ 2098537 h 4194894"/>
              <a:gd name="connsiteX520" fmla="*/ 9601200 w 9601200"/>
              <a:gd name="connsiteY520" fmla="*/ 1853118 h 4194894"/>
              <a:gd name="connsiteX521" fmla="*/ 9601200 w 9601200"/>
              <a:gd name="connsiteY521" fmla="*/ 1883598 h 4194894"/>
              <a:gd name="connsiteX522" fmla="*/ 9355781 w 9601200"/>
              <a:gd name="connsiteY522" fmla="*/ 2129017 h 4194894"/>
              <a:gd name="connsiteX523" fmla="*/ 9355781 w 9601200"/>
              <a:gd name="connsiteY523" fmla="*/ 2136637 h 4194894"/>
              <a:gd name="connsiteX524" fmla="*/ 9601200 w 9601200"/>
              <a:gd name="connsiteY524" fmla="*/ 1891218 h 4194894"/>
              <a:gd name="connsiteX525" fmla="*/ 9601200 w 9601200"/>
              <a:gd name="connsiteY525" fmla="*/ 1921698 h 4194894"/>
              <a:gd name="connsiteX526" fmla="*/ 9355781 w 9601200"/>
              <a:gd name="connsiteY526" fmla="*/ 2167117 h 4194894"/>
              <a:gd name="connsiteX527" fmla="*/ 9355781 w 9601200"/>
              <a:gd name="connsiteY527" fmla="*/ 2174737 h 4194894"/>
              <a:gd name="connsiteX528" fmla="*/ 9601200 w 9601200"/>
              <a:gd name="connsiteY528" fmla="*/ 1929318 h 4194894"/>
              <a:gd name="connsiteX529" fmla="*/ 9601200 w 9601200"/>
              <a:gd name="connsiteY529" fmla="*/ 1959798 h 4194894"/>
              <a:gd name="connsiteX530" fmla="*/ 9355781 w 9601200"/>
              <a:gd name="connsiteY530" fmla="*/ 2205217 h 4194894"/>
              <a:gd name="connsiteX531" fmla="*/ 9355781 w 9601200"/>
              <a:gd name="connsiteY531" fmla="*/ 2212838 h 4194894"/>
              <a:gd name="connsiteX532" fmla="*/ 9601200 w 9601200"/>
              <a:gd name="connsiteY532" fmla="*/ 1967419 h 4194894"/>
              <a:gd name="connsiteX533" fmla="*/ 9601200 w 9601200"/>
              <a:gd name="connsiteY533" fmla="*/ 1997898 h 4194894"/>
              <a:gd name="connsiteX534" fmla="*/ 9355781 w 9601200"/>
              <a:gd name="connsiteY534" fmla="*/ 2243317 h 4194894"/>
              <a:gd name="connsiteX535" fmla="*/ 9355781 w 9601200"/>
              <a:gd name="connsiteY535" fmla="*/ 2250937 h 4194894"/>
              <a:gd name="connsiteX536" fmla="*/ 9601200 w 9601200"/>
              <a:gd name="connsiteY536" fmla="*/ 2005518 h 4194894"/>
              <a:gd name="connsiteX537" fmla="*/ 9601200 w 9601200"/>
              <a:gd name="connsiteY537" fmla="*/ 2035999 h 4194894"/>
              <a:gd name="connsiteX538" fmla="*/ 9355781 w 9601200"/>
              <a:gd name="connsiteY538" fmla="*/ 2281418 h 4194894"/>
              <a:gd name="connsiteX539" fmla="*/ 9355781 w 9601200"/>
              <a:gd name="connsiteY539" fmla="*/ 2289037 h 4194894"/>
              <a:gd name="connsiteX540" fmla="*/ 9601200 w 9601200"/>
              <a:gd name="connsiteY540" fmla="*/ 2043618 h 4194894"/>
              <a:gd name="connsiteX541" fmla="*/ 9601200 w 9601200"/>
              <a:gd name="connsiteY541" fmla="*/ 2074098 h 4194894"/>
              <a:gd name="connsiteX542" fmla="*/ 9355781 w 9601200"/>
              <a:gd name="connsiteY542" fmla="*/ 2319517 h 4194894"/>
              <a:gd name="connsiteX543" fmla="*/ 9355781 w 9601200"/>
              <a:gd name="connsiteY543" fmla="*/ 2327137 h 4194894"/>
              <a:gd name="connsiteX544" fmla="*/ 9601200 w 9601200"/>
              <a:gd name="connsiteY544" fmla="*/ 2081718 h 4194894"/>
              <a:gd name="connsiteX545" fmla="*/ 9601200 w 9601200"/>
              <a:gd name="connsiteY545" fmla="*/ 2112198 h 4194894"/>
              <a:gd name="connsiteX546" fmla="*/ 9355781 w 9601200"/>
              <a:gd name="connsiteY546" fmla="*/ 2357617 h 4194894"/>
              <a:gd name="connsiteX547" fmla="*/ 9355781 w 9601200"/>
              <a:gd name="connsiteY547" fmla="*/ 2365237 h 4194894"/>
              <a:gd name="connsiteX548" fmla="*/ 9601200 w 9601200"/>
              <a:gd name="connsiteY548" fmla="*/ 2119818 h 4194894"/>
              <a:gd name="connsiteX549" fmla="*/ 9601200 w 9601200"/>
              <a:gd name="connsiteY549" fmla="*/ 2150298 h 4194894"/>
              <a:gd name="connsiteX550" fmla="*/ 9355781 w 9601200"/>
              <a:gd name="connsiteY550" fmla="*/ 2395717 h 4194894"/>
              <a:gd name="connsiteX551" fmla="*/ 9355781 w 9601200"/>
              <a:gd name="connsiteY551" fmla="*/ 2403337 h 4194894"/>
              <a:gd name="connsiteX552" fmla="*/ 9601200 w 9601200"/>
              <a:gd name="connsiteY552" fmla="*/ 2157918 h 4194894"/>
              <a:gd name="connsiteX553" fmla="*/ 9601200 w 9601200"/>
              <a:gd name="connsiteY553" fmla="*/ 2188398 h 4194894"/>
              <a:gd name="connsiteX554" fmla="*/ 9355781 w 9601200"/>
              <a:gd name="connsiteY554" fmla="*/ 2433817 h 4194894"/>
              <a:gd name="connsiteX555" fmla="*/ 9355781 w 9601200"/>
              <a:gd name="connsiteY555" fmla="*/ 2441438 h 4194894"/>
              <a:gd name="connsiteX556" fmla="*/ 9601200 w 9601200"/>
              <a:gd name="connsiteY556" fmla="*/ 2196019 h 4194894"/>
              <a:gd name="connsiteX557" fmla="*/ 9601200 w 9601200"/>
              <a:gd name="connsiteY557" fmla="*/ 2226498 h 4194894"/>
              <a:gd name="connsiteX558" fmla="*/ 9355781 w 9601200"/>
              <a:gd name="connsiteY558" fmla="*/ 2471917 h 4194894"/>
              <a:gd name="connsiteX559" fmla="*/ 9355781 w 9601200"/>
              <a:gd name="connsiteY559" fmla="*/ 2479538 h 4194894"/>
              <a:gd name="connsiteX560" fmla="*/ 9601200 w 9601200"/>
              <a:gd name="connsiteY560" fmla="*/ 2234119 h 4194894"/>
              <a:gd name="connsiteX561" fmla="*/ 9601200 w 9601200"/>
              <a:gd name="connsiteY561" fmla="*/ 2264599 h 4194894"/>
              <a:gd name="connsiteX562" fmla="*/ 9355781 w 9601200"/>
              <a:gd name="connsiteY562" fmla="*/ 2510018 h 4194894"/>
              <a:gd name="connsiteX563" fmla="*/ 9355781 w 9601200"/>
              <a:gd name="connsiteY563" fmla="*/ 2517637 h 4194894"/>
              <a:gd name="connsiteX564" fmla="*/ 9601200 w 9601200"/>
              <a:gd name="connsiteY564" fmla="*/ 2272218 h 4194894"/>
              <a:gd name="connsiteX565" fmla="*/ 9601200 w 9601200"/>
              <a:gd name="connsiteY565" fmla="*/ 2302699 h 4194894"/>
              <a:gd name="connsiteX566" fmla="*/ 9355781 w 9601200"/>
              <a:gd name="connsiteY566" fmla="*/ 2548118 h 4194894"/>
              <a:gd name="connsiteX567" fmla="*/ 9355781 w 9601200"/>
              <a:gd name="connsiteY567" fmla="*/ 2555737 h 4194894"/>
              <a:gd name="connsiteX568" fmla="*/ 9601200 w 9601200"/>
              <a:gd name="connsiteY568" fmla="*/ 2310318 h 4194894"/>
              <a:gd name="connsiteX569" fmla="*/ 9601200 w 9601200"/>
              <a:gd name="connsiteY569" fmla="*/ 2340798 h 4194894"/>
              <a:gd name="connsiteX570" fmla="*/ 9355781 w 9601200"/>
              <a:gd name="connsiteY570" fmla="*/ 2586217 h 4194894"/>
              <a:gd name="connsiteX571" fmla="*/ 9355781 w 9601200"/>
              <a:gd name="connsiteY571" fmla="*/ 2593837 h 4194894"/>
              <a:gd name="connsiteX572" fmla="*/ 9601200 w 9601200"/>
              <a:gd name="connsiteY572" fmla="*/ 2348418 h 4194894"/>
              <a:gd name="connsiteX573" fmla="*/ 9601200 w 9601200"/>
              <a:gd name="connsiteY573" fmla="*/ 2378898 h 4194894"/>
              <a:gd name="connsiteX574" fmla="*/ 9355781 w 9601200"/>
              <a:gd name="connsiteY574" fmla="*/ 2624317 h 4194894"/>
              <a:gd name="connsiteX575" fmla="*/ 9355781 w 9601200"/>
              <a:gd name="connsiteY575" fmla="*/ 2631937 h 4194894"/>
              <a:gd name="connsiteX576" fmla="*/ 9601200 w 9601200"/>
              <a:gd name="connsiteY576" fmla="*/ 2386518 h 4194894"/>
              <a:gd name="connsiteX577" fmla="*/ 9601200 w 9601200"/>
              <a:gd name="connsiteY577" fmla="*/ 2416998 h 4194894"/>
              <a:gd name="connsiteX578" fmla="*/ 9355781 w 9601200"/>
              <a:gd name="connsiteY578" fmla="*/ 2662417 h 4194894"/>
              <a:gd name="connsiteX579" fmla="*/ 9355781 w 9601200"/>
              <a:gd name="connsiteY579" fmla="*/ 2670038 h 4194894"/>
              <a:gd name="connsiteX580" fmla="*/ 9601200 w 9601200"/>
              <a:gd name="connsiteY580" fmla="*/ 2424619 h 4194894"/>
              <a:gd name="connsiteX581" fmla="*/ 9601200 w 9601200"/>
              <a:gd name="connsiteY581" fmla="*/ 2455098 h 4194894"/>
              <a:gd name="connsiteX582" fmla="*/ 9355781 w 9601200"/>
              <a:gd name="connsiteY582" fmla="*/ 2700517 h 4194894"/>
              <a:gd name="connsiteX583" fmla="*/ 9355781 w 9601200"/>
              <a:gd name="connsiteY583" fmla="*/ 2708138 h 4194894"/>
              <a:gd name="connsiteX584" fmla="*/ 9601200 w 9601200"/>
              <a:gd name="connsiteY584" fmla="*/ 2462719 h 4194894"/>
              <a:gd name="connsiteX585" fmla="*/ 9601200 w 9601200"/>
              <a:gd name="connsiteY585" fmla="*/ 2493199 h 4194894"/>
              <a:gd name="connsiteX586" fmla="*/ 9355781 w 9601200"/>
              <a:gd name="connsiteY586" fmla="*/ 2738618 h 4194894"/>
              <a:gd name="connsiteX587" fmla="*/ 9355781 w 9601200"/>
              <a:gd name="connsiteY587" fmla="*/ 2746237 h 4194894"/>
              <a:gd name="connsiteX588" fmla="*/ 9601200 w 9601200"/>
              <a:gd name="connsiteY588" fmla="*/ 2500818 h 4194894"/>
              <a:gd name="connsiteX589" fmla="*/ 9601200 w 9601200"/>
              <a:gd name="connsiteY589" fmla="*/ 2531299 h 4194894"/>
              <a:gd name="connsiteX590" fmla="*/ 9355781 w 9601200"/>
              <a:gd name="connsiteY590" fmla="*/ 2776718 h 4194894"/>
              <a:gd name="connsiteX591" fmla="*/ 9355781 w 9601200"/>
              <a:gd name="connsiteY591" fmla="*/ 2784337 h 4194894"/>
              <a:gd name="connsiteX592" fmla="*/ 9601200 w 9601200"/>
              <a:gd name="connsiteY592" fmla="*/ 2538918 h 4194894"/>
              <a:gd name="connsiteX593" fmla="*/ 9601200 w 9601200"/>
              <a:gd name="connsiteY593" fmla="*/ 2569398 h 4194894"/>
              <a:gd name="connsiteX594" fmla="*/ 9355781 w 9601200"/>
              <a:gd name="connsiteY594" fmla="*/ 2814817 h 4194894"/>
              <a:gd name="connsiteX595" fmla="*/ 9355781 w 9601200"/>
              <a:gd name="connsiteY595" fmla="*/ 2822437 h 4194894"/>
              <a:gd name="connsiteX596" fmla="*/ 9601200 w 9601200"/>
              <a:gd name="connsiteY596" fmla="*/ 2577018 h 4194894"/>
              <a:gd name="connsiteX597" fmla="*/ 9601200 w 9601200"/>
              <a:gd name="connsiteY597" fmla="*/ 2607498 h 4194894"/>
              <a:gd name="connsiteX598" fmla="*/ 9355781 w 9601200"/>
              <a:gd name="connsiteY598" fmla="*/ 2852917 h 4194894"/>
              <a:gd name="connsiteX599" fmla="*/ 9355781 w 9601200"/>
              <a:gd name="connsiteY599" fmla="*/ 2860537 h 4194894"/>
              <a:gd name="connsiteX600" fmla="*/ 9601200 w 9601200"/>
              <a:gd name="connsiteY600" fmla="*/ 2615118 h 4194894"/>
              <a:gd name="connsiteX601" fmla="*/ 9601200 w 9601200"/>
              <a:gd name="connsiteY601" fmla="*/ 2645598 h 4194894"/>
              <a:gd name="connsiteX602" fmla="*/ 9355781 w 9601200"/>
              <a:gd name="connsiteY602" fmla="*/ 2891017 h 4194894"/>
              <a:gd name="connsiteX603" fmla="*/ 9355781 w 9601200"/>
              <a:gd name="connsiteY603" fmla="*/ 2898637 h 4194894"/>
              <a:gd name="connsiteX604" fmla="*/ 9601200 w 9601200"/>
              <a:gd name="connsiteY604" fmla="*/ 2653218 h 4194894"/>
              <a:gd name="connsiteX605" fmla="*/ 9601200 w 9601200"/>
              <a:gd name="connsiteY605" fmla="*/ 2683698 h 4194894"/>
              <a:gd name="connsiteX606" fmla="*/ 9355781 w 9601200"/>
              <a:gd name="connsiteY606" fmla="*/ 2929117 h 4194894"/>
              <a:gd name="connsiteX607" fmla="*/ 9355781 w 9601200"/>
              <a:gd name="connsiteY607" fmla="*/ 2936738 h 4194894"/>
              <a:gd name="connsiteX608" fmla="*/ 9601200 w 9601200"/>
              <a:gd name="connsiteY608" fmla="*/ 2691319 h 4194894"/>
              <a:gd name="connsiteX609" fmla="*/ 9601200 w 9601200"/>
              <a:gd name="connsiteY609" fmla="*/ 2721798 h 4194894"/>
              <a:gd name="connsiteX610" fmla="*/ 9355781 w 9601200"/>
              <a:gd name="connsiteY610" fmla="*/ 2967217 h 4194894"/>
              <a:gd name="connsiteX611" fmla="*/ 9355781 w 9601200"/>
              <a:gd name="connsiteY611" fmla="*/ 2974837 h 4194894"/>
              <a:gd name="connsiteX612" fmla="*/ 9601200 w 9601200"/>
              <a:gd name="connsiteY612" fmla="*/ 2729418 h 4194894"/>
              <a:gd name="connsiteX613" fmla="*/ 9601200 w 9601200"/>
              <a:gd name="connsiteY613" fmla="*/ 2759899 h 4194894"/>
              <a:gd name="connsiteX614" fmla="*/ 9355781 w 9601200"/>
              <a:gd name="connsiteY614" fmla="*/ 3005318 h 4194894"/>
              <a:gd name="connsiteX615" fmla="*/ 9355781 w 9601200"/>
              <a:gd name="connsiteY615" fmla="*/ 3012937 h 4194894"/>
              <a:gd name="connsiteX616" fmla="*/ 9601200 w 9601200"/>
              <a:gd name="connsiteY616" fmla="*/ 2767518 h 4194894"/>
              <a:gd name="connsiteX617" fmla="*/ 9601200 w 9601200"/>
              <a:gd name="connsiteY617" fmla="*/ 2797998 h 4194894"/>
              <a:gd name="connsiteX618" fmla="*/ 9355781 w 9601200"/>
              <a:gd name="connsiteY618" fmla="*/ 3043417 h 4194894"/>
              <a:gd name="connsiteX619" fmla="*/ 9355781 w 9601200"/>
              <a:gd name="connsiteY619" fmla="*/ 3051037 h 4194894"/>
              <a:gd name="connsiteX620" fmla="*/ 9601200 w 9601200"/>
              <a:gd name="connsiteY620" fmla="*/ 2805618 h 4194894"/>
              <a:gd name="connsiteX621" fmla="*/ 9601200 w 9601200"/>
              <a:gd name="connsiteY621" fmla="*/ 2836098 h 4194894"/>
              <a:gd name="connsiteX622" fmla="*/ 9355781 w 9601200"/>
              <a:gd name="connsiteY622" fmla="*/ 3081517 h 4194894"/>
              <a:gd name="connsiteX623" fmla="*/ 9355781 w 9601200"/>
              <a:gd name="connsiteY623" fmla="*/ 3089137 h 4194894"/>
              <a:gd name="connsiteX624" fmla="*/ 9601200 w 9601200"/>
              <a:gd name="connsiteY624" fmla="*/ 2843718 h 4194894"/>
              <a:gd name="connsiteX625" fmla="*/ 9601200 w 9601200"/>
              <a:gd name="connsiteY625" fmla="*/ 2875151 h 4194894"/>
              <a:gd name="connsiteX626" fmla="*/ 9355781 w 9601200"/>
              <a:gd name="connsiteY626" fmla="*/ 3120570 h 4194894"/>
              <a:gd name="connsiteX627" fmla="*/ 9355781 w 9601200"/>
              <a:gd name="connsiteY627" fmla="*/ 3128190 h 4194894"/>
              <a:gd name="connsiteX628" fmla="*/ 9601200 w 9601200"/>
              <a:gd name="connsiteY628" fmla="*/ 2882771 h 4194894"/>
              <a:gd name="connsiteX629" fmla="*/ 9601200 w 9601200"/>
              <a:gd name="connsiteY629" fmla="*/ 2913250 h 4194894"/>
              <a:gd name="connsiteX630" fmla="*/ 9355781 w 9601200"/>
              <a:gd name="connsiteY630" fmla="*/ 3158669 h 4194894"/>
              <a:gd name="connsiteX631" fmla="*/ 9355781 w 9601200"/>
              <a:gd name="connsiteY631" fmla="*/ 3166289 h 4194894"/>
              <a:gd name="connsiteX632" fmla="*/ 9601200 w 9601200"/>
              <a:gd name="connsiteY632" fmla="*/ 2920870 h 4194894"/>
              <a:gd name="connsiteX633" fmla="*/ 9601200 w 9601200"/>
              <a:gd name="connsiteY633" fmla="*/ 2951351 h 4194894"/>
              <a:gd name="connsiteX634" fmla="*/ 9355781 w 9601200"/>
              <a:gd name="connsiteY634" fmla="*/ 3196770 h 4194894"/>
              <a:gd name="connsiteX635" fmla="*/ 9355781 w 9601200"/>
              <a:gd name="connsiteY635" fmla="*/ 3204389 h 4194894"/>
              <a:gd name="connsiteX636" fmla="*/ 9601200 w 9601200"/>
              <a:gd name="connsiteY636" fmla="*/ 2958970 h 4194894"/>
              <a:gd name="connsiteX637" fmla="*/ 9601200 w 9601200"/>
              <a:gd name="connsiteY637" fmla="*/ 2989450 h 4194894"/>
              <a:gd name="connsiteX638" fmla="*/ 9355781 w 9601200"/>
              <a:gd name="connsiteY638" fmla="*/ 3234869 h 4194894"/>
              <a:gd name="connsiteX639" fmla="*/ 9355781 w 9601200"/>
              <a:gd name="connsiteY639" fmla="*/ 3242489 h 4194894"/>
              <a:gd name="connsiteX640" fmla="*/ 9601200 w 9601200"/>
              <a:gd name="connsiteY640" fmla="*/ 2997070 h 4194894"/>
              <a:gd name="connsiteX641" fmla="*/ 9601200 w 9601200"/>
              <a:gd name="connsiteY641" fmla="*/ 3027550 h 4194894"/>
              <a:gd name="connsiteX642" fmla="*/ 9355781 w 9601200"/>
              <a:gd name="connsiteY642" fmla="*/ 3272969 h 4194894"/>
              <a:gd name="connsiteX643" fmla="*/ 9355781 w 9601200"/>
              <a:gd name="connsiteY643" fmla="*/ 3280589 h 4194894"/>
              <a:gd name="connsiteX644" fmla="*/ 9601200 w 9601200"/>
              <a:gd name="connsiteY644" fmla="*/ 3035170 h 4194894"/>
              <a:gd name="connsiteX645" fmla="*/ 9601200 w 9601200"/>
              <a:gd name="connsiteY645" fmla="*/ 3065650 h 4194894"/>
              <a:gd name="connsiteX646" fmla="*/ 9355781 w 9601200"/>
              <a:gd name="connsiteY646" fmla="*/ 3311069 h 4194894"/>
              <a:gd name="connsiteX647" fmla="*/ 9355781 w 9601200"/>
              <a:gd name="connsiteY647" fmla="*/ 3318689 h 4194894"/>
              <a:gd name="connsiteX648" fmla="*/ 9601200 w 9601200"/>
              <a:gd name="connsiteY648" fmla="*/ 3073270 h 4194894"/>
              <a:gd name="connsiteX649" fmla="*/ 9601200 w 9601200"/>
              <a:gd name="connsiteY649" fmla="*/ 3103750 h 4194894"/>
              <a:gd name="connsiteX650" fmla="*/ 9355781 w 9601200"/>
              <a:gd name="connsiteY650" fmla="*/ 3349169 h 4194894"/>
              <a:gd name="connsiteX651" fmla="*/ 9355781 w 9601200"/>
              <a:gd name="connsiteY651" fmla="*/ 3356790 h 4194894"/>
              <a:gd name="connsiteX652" fmla="*/ 9601200 w 9601200"/>
              <a:gd name="connsiteY652" fmla="*/ 3111371 h 4194894"/>
              <a:gd name="connsiteX653" fmla="*/ 9601200 w 9601200"/>
              <a:gd name="connsiteY653" fmla="*/ 3141850 h 4194894"/>
              <a:gd name="connsiteX654" fmla="*/ 9355781 w 9601200"/>
              <a:gd name="connsiteY654" fmla="*/ 3387269 h 4194894"/>
              <a:gd name="connsiteX655" fmla="*/ 9355781 w 9601200"/>
              <a:gd name="connsiteY655" fmla="*/ 3394890 h 4194894"/>
              <a:gd name="connsiteX656" fmla="*/ 9601200 w 9601200"/>
              <a:gd name="connsiteY656" fmla="*/ 3149471 h 4194894"/>
              <a:gd name="connsiteX657" fmla="*/ 9601200 w 9601200"/>
              <a:gd name="connsiteY657" fmla="*/ 3179951 h 4194894"/>
              <a:gd name="connsiteX658" fmla="*/ 9379518 w 9601200"/>
              <a:gd name="connsiteY658" fmla="*/ 3401633 h 4194894"/>
              <a:gd name="connsiteX659" fmla="*/ 9387137 w 9601200"/>
              <a:gd name="connsiteY659" fmla="*/ 3401633 h 4194894"/>
              <a:gd name="connsiteX660" fmla="*/ 9601200 w 9601200"/>
              <a:gd name="connsiteY660" fmla="*/ 3187570 h 4194894"/>
              <a:gd name="connsiteX661" fmla="*/ 9601200 w 9601200"/>
              <a:gd name="connsiteY661" fmla="*/ 3218051 h 4194894"/>
              <a:gd name="connsiteX662" fmla="*/ 9417618 w 9601200"/>
              <a:gd name="connsiteY662" fmla="*/ 3401633 h 4194894"/>
              <a:gd name="connsiteX663" fmla="*/ 9425237 w 9601200"/>
              <a:gd name="connsiteY663" fmla="*/ 3401633 h 4194894"/>
              <a:gd name="connsiteX664" fmla="*/ 9601200 w 9601200"/>
              <a:gd name="connsiteY664" fmla="*/ 3225670 h 4194894"/>
              <a:gd name="connsiteX665" fmla="*/ 9601200 w 9601200"/>
              <a:gd name="connsiteY665" fmla="*/ 3256150 h 4194894"/>
              <a:gd name="connsiteX666" fmla="*/ 9455717 w 9601200"/>
              <a:gd name="connsiteY666" fmla="*/ 3401633 h 4194894"/>
              <a:gd name="connsiteX667" fmla="*/ 9463337 w 9601200"/>
              <a:gd name="connsiteY667" fmla="*/ 3401633 h 4194894"/>
              <a:gd name="connsiteX668" fmla="*/ 9601200 w 9601200"/>
              <a:gd name="connsiteY668" fmla="*/ 3263770 h 4194894"/>
              <a:gd name="connsiteX669" fmla="*/ 9601200 w 9601200"/>
              <a:gd name="connsiteY669" fmla="*/ 3294250 h 4194894"/>
              <a:gd name="connsiteX670" fmla="*/ 9493817 w 9601200"/>
              <a:gd name="connsiteY670" fmla="*/ 3401633 h 4194894"/>
              <a:gd name="connsiteX671" fmla="*/ 9501437 w 9601200"/>
              <a:gd name="connsiteY671" fmla="*/ 3401633 h 4194894"/>
              <a:gd name="connsiteX672" fmla="*/ 9601200 w 9601200"/>
              <a:gd name="connsiteY672" fmla="*/ 3301870 h 4194894"/>
              <a:gd name="connsiteX673" fmla="*/ 9601200 w 9601200"/>
              <a:gd name="connsiteY673" fmla="*/ 3332350 h 4194894"/>
              <a:gd name="connsiteX674" fmla="*/ 9531917 w 9601200"/>
              <a:gd name="connsiteY674" fmla="*/ 3401633 h 4194894"/>
              <a:gd name="connsiteX675" fmla="*/ 9539538 w 9601200"/>
              <a:gd name="connsiteY675" fmla="*/ 3401633 h 4194894"/>
              <a:gd name="connsiteX676" fmla="*/ 9601200 w 9601200"/>
              <a:gd name="connsiteY676" fmla="*/ 3339971 h 4194894"/>
              <a:gd name="connsiteX677" fmla="*/ 9601200 w 9601200"/>
              <a:gd name="connsiteY677" fmla="*/ 3370450 h 4194894"/>
              <a:gd name="connsiteX678" fmla="*/ 9570017 w 9601200"/>
              <a:gd name="connsiteY678" fmla="*/ 3401633 h 4194894"/>
              <a:gd name="connsiteX679" fmla="*/ 9577638 w 9601200"/>
              <a:gd name="connsiteY679" fmla="*/ 3401633 h 4194894"/>
              <a:gd name="connsiteX680" fmla="*/ 9601200 w 9601200"/>
              <a:gd name="connsiteY680" fmla="*/ 3378071 h 4194894"/>
              <a:gd name="connsiteX681" fmla="*/ 9601200 w 9601200"/>
              <a:gd name="connsiteY681" fmla="*/ 4194894 h 4194894"/>
              <a:gd name="connsiteX682" fmla="*/ 4291693 w 9601200"/>
              <a:gd name="connsiteY682" fmla="*/ 4194894 h 4194894"/>
              <a:gd name="connsiteX683" fmla="*/ 4291693 w 9601200"/>
              <a:gd name="connsiteY683" fmla="*/ 4194893 h 4194894"/>
              <a:gd name="connsiteX684" fmla="*/ 0 w 9601200"/>
              <a:gd name="connsiteY68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</a:cxnLst>
            <a:rect l="l" t="t" r="r" b="b"/>
            <a:pathLst>
              <a:path w="9601200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21" name="Tijdelijke aanduiding voor afbeelding 20">
            <a:extLst>
              <a:ext uri="{FF2B5EF4-FFF2-40B4-BE49-F238E27FC236}">
                <a16:creationId xmlns:a16="http://schemas.microsoft.com/office/drawing/2014/main" id="{6732D309-B33D-2B4C-94AB-3F9A16DED1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4540608 w 5309507"/>
              <a:gd name="connsiteY442" fmla="*/ 4541332 h 6482443"/>
              <a:gd name="connsiteX443" fmla="*/ 4346745 w 5309507"/>
              <a:gd name="connsiteY443" fmla="*/ 4596721 h 6482443"/>
              <a:gd name="connsiteX444" fmla="*/ 4235966 w 5309507"/>
              <a:gd name="connsiteY444" fmla="*/ 4762860 h 6482443"/>
              <a:gd name="connsiteX445" fmla="*/ 4319050 w 5309507"/>
              <a:gd name="connsiteY445" fmla="*/ 4956721 h 6482443"/>
              <a:gd name="connsiteX446" fmla="*/ 4402134 w 5309507"/>
              <a:gd name="connsiteY446" fmla="*/ 5095194 h 6482443"/>
              <a:gd name="connsiteX447" fmla="*/ 4208271 w 5309507"/>
              <a:gd name="connsiteY447" fmla="*/ 5316721 h 6482443"/>
              <a:gd name="connsiteX448" fmla="*/ 3931352 w 5309507"/>
              <a:gd name="connsiteY448" fmla="*/ 5482889 h 6482443"/>
              <a:gd name="connsiteX449" fmla="*/ 3959047 w 5309507"/>
              <a:gd name="connsiteY449" fmla="*/ 5565972 h 6482443"/>
              <a:gd name="connsiteX450" fmla="*/ 4346745 w 5309507"/>
              <a:gd name="connsiteY450" fmla="*/ 5372110 h 6482443"/>
              <a:gd name="connsiteX451" fmla="*/ 4762138 w 5309507"/>
              <a:gd name="connsiteY451" fmla="*/ 4845943 h 6482443"/>
              <a:gd name="connsiteX452" fmla="*/ 4734443 w 5309507"/>
              <a:gd name="connsiteY452" fmla="*/ 4624416 h 6482443"/>
              <a:gd name="connsiteX453" fmla="*/ 4540608 w 5309507"/>
              <a:gd name="connsiteY453" fmla="*/ 4541332 h 6482443"/>
              <a:gd name="connsiteX454" fmla="*/ 5309507 w 5309507"/>
              <a:gd name="connsiteY454" fmla="*/ 4483567 h 6482443"/>
              <a:gd name="connsiteX455" fmla="*/ 5309507 w 5309507"/>
              <a:gd name="connsiteY455" fmla="*/ 4490708 h 6482443"/>
              <a:gd name="connsiteX456" fmla="*/ 5301377 w 5309507"/>
              <a:gd name="connsiteY456" fmla="*/ 4491697 h 6482443"/>
              <a:gd name="connsiteX457" fmla="*/ 5309507 w 5309507"/>
              <a:gd name="connsiteY457" fmla="*/ 4445466 h 6482443"/>
              <a:gd name="connsiteX458" fmla="*/ 5309507 w 5309507"/>
              <a:gd name="connsiteY458" fmla="*/ 4475946 h 6482443"/>
              <a:gd name="connsiteX459" fmla="*/ 5292699 w 5309507"/>
              <a:gd name="connsiteY459" fmla="*/ 4492754 h 6482443"/>
              <a:gd name="connsiteX460" fmla="*/ 5291771 w 5309507"/>
              <a:gd name="connsiteY460" fmla="*/ 4492867 h 6482443"/>
              <a:gd name="connsiteX461" fmla="*/ 5247200 w 5309507"/>
              <a:gd name="connsiteY461" fmla="*/ 4509310 h 6482443"/>
              <a:gd name="connsiteX462" fmla="*/ 5240717 w 5309507"/>
              <a:gd name="connsiteY462" fmla="*/ 4514256 h 6482443"/>
              <a:gd name="connsiteX463" fmla="*/ 5278926 w 5309507"/>
              <a:gd name="connsiteY463" fmla="*/ 3706427 h 6482443"/>
              <a:gd name="connsiteX464" fmla="*/ 5064087 w 5309507"/>
              <a:gd name="connsiteY464" fmla="*/ 3921266 h 6482443"/>
              <a:gd name="connsiteX465" fmla="*/ 5064087 w 5309507"/>
              <a:gd name="connsiteY465" fmla="*/ 3928886 h 6482443"/>
              <a:gd name="connsiteX466" fmla="*/ 5282736 w 5309507"/>
              <a:gd name="connsiteY466" fmla="*/ 3710237 h 6482443"/>
              <a:gd name="connsiteX467" fmla="*/ 5240826 w 5309507"/>
              <a:gd name="connsiteY467" fmla="*/ 3706427 h 6482443"/>
              <a:gd name="connsiteX468" fmla="*/ 5064087 w 5309507"/>
              <a:gd name="connsiteY468" fmla="*/ 3883166 h 6482443"/>
              <a:gd name="connsiteX469" fmla="*/ 5064087 w 5309507"/>
              <a:gd name="connsiteY469" fmla="*/ 3890786 h 6482443"/>
              <a:gd name="connsiteX470" fmla="*/ 5244636 w 5309507"/>
              <a:gd name="connsiteY470" fmla="*/ 3710237 h 6482443"/>
              <a:gd name="connsiteX471" fmla="*/ 5202726 w 5309507"/>
              <a:gd name="connsiteY471" fmla="*/ 3706427 h 6482443"/>
              <a:gd name="connsiteX472" fmla="*/ 5064087 w 5309507"/>
              <a:gd name="connsiteY472" fmla="*/ 3845066 h 6482443"/>
              <a:gd name="connsiteX473" fmla="*/ 5064087 w 5309507"/>
              <a:gd name="connsiteY473" fmla="*/ 3852686 h 6482443"/>
              <a:gd name="connsiteX474" fmla="*/ 5206536 w 5309507"/>
              <a:gd name="connsiteY474" fmla="*/ 3710237 h 6482443"/>
              <a:gd name="connsiteX475" fmla="*/ 5164626 w 5309507"/>
              <a:gd name="connsiteY475" fmla="*/ 3706427 h 6482443"/>
              <a:gd name="connsiteX476" fmla="*/ 5064087 w 5309507"/>
              <a:gd name="connsiteY476" fmla="*/ 3806966 h 6482443"/>
              <a:gd name="connsiteX477" fmla="*/ 5064087 w 5309507"/>
              <a:gd name="connsiteY477" fmla="*/ 3814586 h 6482443"/>
              <a:gd name="connsiteX478" fmla="*/ 5168436 w 5309507"/>
              <a:gd name="connsiteY478" fmla="*/ 3710237 h 6482443"/>
              <a:gd name="connsiteX479" fmla="*/ 5126526 w 5309507"/>
              <a:gd name="connsiteY479" fmla="*/ 3706427 h 6482443"/>
              <a:gd name="connsiteX480" fmla="*/ 5064087 w 5309507"/>
              <a:gd name="connsiteY480" fmla="*/ 3768866 h 6482443"/>
              <a:gd name="connsiteX481" fmla="*/ 5064087 w 5309507"/>
              <a:gd name="connsiteY481" fmla="*/ 3776486 h 6482443"/>
              <a:gd name="connsiteX482" fmla="*/ 5130336 w 5309507"/>
              <a:gd name="connsiteY482" fmla="*/ 3710237 h 6482443"/>
              <a:gd name="connsiteX483" fmla="*/ 5088426 w 5309507"/>
              <a:gd name="connsiteY483" fmla="*/ 3706427 h 6482443"/>
              <a:gd name="connsiteX484" fmla="*/ 5064087 w 5309507"/>
              <a:gd name="connsiteY484" fmla="*/ 3730766 h 6482443"/>
              <a:gd name="connsiteX485" fmla="*/ 5064087 w 5309507"/>
              <a:gd name="connsiteY485" fmla="*/ 3738386 h 6482443"/>
              <a:gd name="connsiteX486" fmla="*/ 5092236 w 5309507"/>
              <a:gd name="connsiteY486" fmla="*/ 3710237 h 6482443"/>
              <a:gd name="connsiteX487" fmla="*/ 448563 w 5309507"/>
              <a:gd name="connsiteY487" fmla="*/ 0 h 6482443"/>
              <a:gd name="connsiteX488" fmla="*/ 1159658 w 5309507"/>
              <a:gd name="connsiteY488" fmla="*/ 0 h 6482443"/>
              <a:gd name="connsiteX489" fmla="*/ 1125681 w 5309507"/>
              <a:gd name="connsiteY489" fmla="*/ 19516 h 6482443"/>
              <a:gd name="connsiteX490" fmla="*/ 872991 w 5309507"/>
              <a:gd name="connsiteY490" fmla="*/ 175283 h 6482443"/>
              <a:gd name="connsiteX491" fmla="*/ 540652 w 5309507"/>
              <a:gd name="connsiteY491" fmla="*/ 618367 h 6482443"/>
              <a:gd name="connsiteX492" fmla="*/ 568347 w 5309507"/>
              <a:gd name="connsiteY492" fmla="*/ 867618 h 6482443"/>
              <a:gd name="connsiteX493" fmla="*/ 734516 w 5309507"/>
              <a:gd name="connsiteY493" fmla="*/ 950701 h 6482443"/>
              <a:gd name="connsiteX494" fmla="*/ 928380 w 5309507"/>
              <a:gd name="connsiteY494" fmla="*/ 867618 h 6482443"/>
              <a:gd name="connsiteX495" fmla="*/ 1011436 w 5309507"/>
              <a:gd name="connsiteY495" fmla="*/ 701450 h 6482443"/>
              <a:gd name="connsiteX496" fmla="*/ 928380 w 5309507"/>
              <a:gd name="connsiteY496" fmla="*/ 507618 h 6482443"/>
              <a:gd name="connsiteX497" fmla="*/ 845296 w 5309507"/>
              <a:gd name="connsiteY497" fmla="*/ 369145 h 6482443"/>
              <a:gd name="connsiteX498" fmla="*/ 1011436 w 5309507"/>
              <a:gd name="connsiteY498" fmla="*/ 175283 h 6482443"/>
              <a:gd name="connsiteX499" fmla="*/ 1177605 w 5309507"/>
              <a:gd name="connsiteY499" fmla="*/ 67970 h 6482443"/>
              <a:gd name="connsiteX500" fmla="*/ 1308148 w 5309507"/>
              <a:gd name="connsiteY500" fmla="*/ 0 h 6482443"/>
              <a:gd name="connsiteX501" fmla="*/ 5309507 w 5309507"/>
              <a:gd name="connsiteY501" fmla="*/ 0 h 6482443"/>
              <a:gd name="connsiteX502" fmla="*/ 5309507 w 5309507"/>
              <a:gd name="connsiteY502" fmla="*/ 3713946 h 6482443"/>
              <a:gd name="connsiteX503" fmla="*/ 5064087 w 5309507"/>
              <a:gd name="connsiteY503" fmla="*/ 3959366 h 6482443"/>
              <a:gd name="connsiteX504" fmla="*/ 5064087 w 5309507"/>
              <a:gd name="connsiteY504" fmla="*/ 3966986 h 6482443"/>
              <a:gd name="connsiteX505" fmla="*/ 5309507 w 5309507"/>
              <a:gd name="connsiteY505" fmla="*/ 3721566 h 6482443"/>
              <a:gd name="connsiteX506" fmla="*/ 5309507 w 5309507"/>
              <a:gd name="connsiteY506" fmla="*/ 3752046 h 6482443"/>
              <a:gd name="connsiteX507" fmla="*/ 5064087 w 5309507"/>
              <a:gd name="connsiteY507" fmla="*/ 3997466 h 6482443"/>
              <a:gd name="connsiteX508" fmla="*/ 5064087 w 5309507"/>
              <a:gd name="connsiteY508" fmla="*/ 4005086 h 6482443"/>
              <a:gd name="connsiteX509" fmla="*/ 5309507 w 5309507"/>
              <a:gd name="connsiteY509" fmla="*/ 3759666 h 6482443"/>
              <a:gd name="connsiteX510" fmla="*/ 5309507 w 5309507"/>
              <a:gd name="connsiteY510" fmla="*/ 3790146 h 6482443"/>
              <a:gd name="connsiteX511" fmla="*/ 5064087 w 5309507"/>
              <a:gd name="connsiteY511" fmla="*/ 4035566 h 6482443"/>
              <a:gd name="connsiteX512" fmla="*/ 5064087 w 5309507"/>
              <a:gd name="connsiteY512" fmla="*/ 4043187 h 6482443"/>
              <a:gd name="connsiteX513" fmla="*/ 5309507 w 5309507"/>
              <a:gd name="connsiteY513" fmla="*/ 3797767 h 6482443"/>
              <a:gd name="connsiteX514" fmla="*/ 5309507 w 5309507"/>
              <a:gd name="connsiteY514" fmla="*/ 3828247 h 6482443"/>
              <a:gd name="connsiteX515" fmla="*/ 5064087 w 5309507"/>
              <a:gd name="connsiteY515" fmla="*/ 4073667 h 6482443"/>
              <a:gd name="connsiteX516" fmla="*/ 5064087 w 5309507"/>
              <a:gd name="connsiteY516" fmla="*/ 4081286 h 6482443"/>
              <a:gd name="connsiteX517" fmla="*/ 5309507 w 5309507"/>
              <a:gd name="connsiteY517" fmla="*/ 3835866 h 6482443"/>
              <a:gd name="connsiteX518" fmla="*/ 5309507 w 5309507"/>
              <a:gd name="connsiteY518" fmla="*/ 3866347 h 6482443"/>
              <a:gd name="connsiteX519" fmla="*/ 5064087 w 5309507"/>
              <a:gd name="connsiteY519" fmla="*/ 4111767 h 6482443"/>
              <a:gd name="connsiteX520" fmla="*/ 5064087 w 5309507"/>
              <a:gd name="connsiteY520" fmla="*/ 4119386 h 6482443"/>
              <a:gd name="connsiteX521" fmla="*/ 5309507 w 5309507"/>
              <a:gd name="connsiteY521" fmla="*/ 3873966 h 6482443"/>
              <a:gd name="connsiteX522" fmla="*/ 5309507 w 5309507"/>
              <a:gd name="connsiteY522" fmla="*/ 3904446 h 6482443"/>
              <a:gd name="connsiteX523" fmla="*/ 5064087 w 5309507"/>
              <a:gd name="connsiteY523" fmla="*/ 4149866 h 6482443"/>
              <a:gd name="connsiteX524" fmla="*/ 5064087 w 5309507"/>
              <a:gd name="connsiteY524" fmla="*/ 4157486 h 6482443"/>
              <a:gd name="connsiteX525" fmla="*/ 5309507 w 5309507"/>
              <a:gd name="connsiteY525" fmla="*/ 3912066 h 6482443"/>
              <a:gd name="connsiteX526" fmla="*/ 5309507 w 5309507"/>
              <a:gd name="connsiteY526" fmla="*/ 3942546 h 6482443"/>
              <a:gd name="connsiteX527" fmla="*/ 5064087 w 5309507"/>
              <a:gd name="connsiteY527" fmla="*/ 4187966 h 6482443"/>
              <a:gd name="connsiteX528" fmla="*/ 5064087 w 5309507"/>
              <a:gd name="connsiteY528" fmla="*/ 4195586 h 6482443"/>
              <a:gd name="connsiteX529" fmla="*/ 5309507 w 5309507"/>
              <a:gd name="connsiteY529" fmla="*/ 3950166 h 6482443"/>
              <a:gd name="connsiteX530" fmla="*/ 5309507 w 5309507"/>
              <a:gd name="connsiteY530" fmla="*/ 3980646 h 6482443"/>
              <a:gd name="connsiteX531" fmla="*/ 5064087 w 5309507"/>
              <a:gd name="connsiteY531" fmla="*/ 4226066 h 6482443"/>
              <a:gd name="connsiteX532" fmla="*/ 5064087 w 5309507"/>
              <a:gd name="connsiteY532" fmla="*/ 4233687 h 6482443"/>
              <a:gd name="connsiteX533" fmla="*/ 5309507 w 5309507"/>
              <a:gd name="connsiteY533" fmla="*/ 3988267 h 6482443"/>
              <a:gd name="connsiteX534" fmla="*/ 5309507 w 5309507"/>
              <a:gd name="connsiteY534" fmla="*/ 4018746 h 6482443"/>
              <a:gd name="connsiteX535" fmla="*/ 5064087 w 5309507"/>
              <a:gd name="connsiteY535" fmla="*/ 4264166 h 6482443"/>
              <a:gd name="connsiteX536" fmla="*/ 5064087 w 5309507"/>
              <a:gd name="connsiteY536" fmla="*/ 4271787 h 6482443"/>
              <a:gd name="connsiteX537" fmla="*/ 5309507 w 5309507"/>
              <a:gd name="connsiteY537" fmla="*/ 4026367 h 6482443"/>
              <a:gd name="connsiteX538" fmla="*/ 5309507 w 5309507"/>
              <a:gd name="connsiteY538" fmla="*/ 4056847 h 6482443"/>
              <a:gd name="connsiteX539" fmla="*/ 5064087 w 5309507"/>
              <a:gd name="connsiteY539" fmla="*/ 4302267 h 6482443"/>
              <a:gd name="connsiteX540" fmla="*/ 5064087 w 5309507"/>
              <a:gd name="connsiteY540" fmla="*/ 4309886 h 6482443"/>
              <a:gd name="connsiteX541" fmla="*/ 5309507 w 5309507"/>
              <a:gd name="connsiteY541" fmla="*/ 4064466 h 6482443"/>
              <a:gd name="connsiteX542" fmla="*/ 5309507 w 5309507"/>
              <a:gd name="connsiteY542" fmla="*/ 4094947 h 6482443"/>
              <a:gd name="connsiteX543" fmla="*/ 5064087 w 5309507"/>
              <a:gd name="connsiteY543" fmla="*/ 4340367 h 6482443"/>
              <a:gd name="connsiteX544" fmla="*/ 5064087 w 5309507"/>
              <a:gd name="connsiteY544" fmla="*/ 4347986 h 6482443"/>
              <a:gd name="connsiteX545" fmla="*/ 5309507 w 5309507"/>
              <a:gd name="connsiteY545" fmla="*/ 4102566 h 6482443"/>
              <a:gd name="connsiteX546" fmla="*/ 5309507 w 5309507"/>
              <a:gd name="connsiteY546" fmla="*/ 4133046 h 6482443"/>
              <a:gd name="connsiteX547" fmla="*/ 5064087 w 5309507"/>
              <a:gd name="connsiteY547" fmla="*/ 4378466 h 6482443"/>
              <a:gd name="connsiteX548" fmla="*/ 5064087 w 5309507"/>
              <a:gd name="connsiteY548" fmla="*/ 4386086 h 6482443"/>
              <a:gd name="connsiteX549" fmla="*/ 5309507 w 5309507"/>
              <a:gd name="connsiteY549" fmla="*/ 4140666 h 6482443"/>
              <a:gd name="connsiteX550" fmla="*/ 5309507 w 5309507"/>
              <a:gd name="connsiteY550" fmla="*/ 4171146 h 6482443"/>
              <a:gd name="connsiteX551" fmla="*/ 5064087 w 5309507"/>
              <a:gd name="connsiteY551" fmla="*/ 4416566 h 6482443"/>
              <a:gd name="connsiteX552" fmla="*/ 5064087 w 5309507"/>
              <a:gd name="connsiteY552" fmla="*/ 4424186 h 6482443"/>
              <a:gd name="connsiteX553" fmla="*/ 5309507 w 5309507"/>
              <a:gd name="connsiteY553" fmla="*/ 4178766 h 6482443"/>
              <a:gd name="connsiteX554" fmla="*/ 5309507 w 5309507"/>
              <a:gd name="connsiteY554" fmla="*/ 4209246 h 6482443"/>
              <a:gd name="connsiteX555" fmla="*/ 5064087 w 5309507"/>
              <a:gd name="connsiteY555" fmla="*/ 4454666 h 6482443"/>
              <a:gd name="connsiteX556" fmla="*/ 5064087 w 5309507"/>
              <a:gd name="connsiteY556" fmla="*/ 4462286 h 6482443"/>
              <a:gd name="connsiteX557" fmla="*/ 5309507 w 5309507"/>
              <a:gd name="connsiteY557" fmla="*/ 4216866 h 6482443"/>
              <a:gd name="connsiteX558" fmla="*/ 5309507 w 5309507"/>
              <a:gd name="connsiteY558" fmla="*/ 4247346 h 6482443"/>
              <a:gd name="connsiteX559" fmla="*/ 5064087 w 5309507"/>
              <a:gd name="connsiteY559" fmla="*/ 4492766 h 6482443"/>
              <a:gd name="connsiteX560" fmla="*/ 5064087 w 5309507"/>
              <a:gd name="connsiteY560" fmla="*/ 4500387 h 6482443"/>
              <a:gd name="connsiteX561" fmla="*/ 5309507 w 5309507"/>
              <a:gd name="connsiteY561" fmla="*/ 4254967 h 6482443"/>
              <a:gd name="connsiteX562" fmla="*/ 5309507 w 5309507"/>
              <a:gd name="connsiteY562" fmla="*/ 4285446 h 6482443"/>
              <a:gd name="connsiteX563" fmla="*/ 5064087 w 5309507"/>
              <a:gd name="connsiteY563" fmla="*/ 4530866 h 6482443"/>
              <a:gd name="connsiteX564" fmla="*/ 5064087 w 5309507"/>
              <a:gd name="connsiteY564" fmla="*/ 4538486 h 6482443"/>
              <a:gd name="connsiteX565" fmla="*/ 5309507 w 5309507"/>
              <a:gd name="connsiteY565" fmla="*/ 4293066 h 6482443"/>
              <a:gd name="connsiteX566" fmla="*/ 5309507 w 5309507"/>
              <a:gd name="connsiteY566" fmla="*/ 4323547 h 6482443"/>
              <a:gd name="connsiteX567" fmla="*/ 5064087 w 5309507"/>
              <a:gd name="connsiteY567" fmla="*/ 4568967 h 6482443"/>
              <a:gd name="connsiteX568" fmla="*/ 5064087 w 5309507"/>
              <a:gd name="connsiteY568" fmla="*/ 4576586 h 6482443"/>
              <a:gd name="connsiteX569" fmla="*/ 5309507 w 5309507"/>
              <a:gd name="connsiteY569" fmla="*/ 4331166 h 6482443"/>
              <a:gd name="connsiteX570" fmla="*/ 5309507 w 5309507"/>
              <a:gd name="connsiteY570" fmla="*/ 4361646 h 6482443"/>
              <a:gd name="connsiteX571" fmla="*/ 5064087 w 5309507"/>
              <a:gd name="connsiteY571" fmla="*/ 4607066 h 6482443"/>
              <a:gd name="connsiteX572" fmla="*/ 5064087 w 5309507"/>
              <a:gd name="connsiteY572" fmla="*/ 4614686 h 6482443"/>
              <a:gd name="connsiteX573" fmla="*/ 5309507 w 5309507"/>
              <a:gd name="connsiteY573" fmla="*/ 4369266 h 6482443"/>
              <a:gd name="connsiteX574" fmla="*/ 5309507 w 5309507"/>
              <a:gd name="connsiteY574" fmla="*/ 4399746 h 6482443"/>
              <a:gd name="connsiteX575" fmla="*/ 5064087 w 5309507"/>
              <a:gd name="connsiteY575" fmla="*/ 4645166 h 6482443"/>
              <a:gd name="connsiteX576" fmla="*/ 5064087 w 5309507"/>
              <a:gd name="connsiteY576" fmla="*/ 4652786 h 6482443"/>
              <a:gd name="connsiteX577" fmla="*/ 5309507 w 5309507"/>
              <a:gd name="connsiteY577" fmla="*/ 4407366 h 6482443"/>
              <a:gd name="connsiteX578" fmla="*/ 5309507 w 5309507"/>
              <a:gd name="connsiteY578" fmla="*/ 4437846 h 6482443"/>
              <a:gd name="connsiteX579" fmla="*/ 5208582 w 5309507"/>
              <a:gd name="connsiteY579" fmla="*/ 4538771 h 6482443"/>
              <a:gd name="connsiteX580" fmla="*/ 5205225 w 5309507"/>
              <a:gd name="connsiteY580" fmla="*/ 4541332 h 6482443"/>
              <a:gd name="connsiteX581" fmla="*/ 5199592 w 5309507"/>
              <a:gd name="connsiteY581" fmla="*/ 4547761 h 6482443"/>
              <a:gd name="connsiteX582" fmla="*/ 5064087 w 5309507"/>
              <a:gd name="connsiteY582" fmla="*/ 4683266 h 6482443"/>
              <a:gd name="connsiteX583" fmla="*/ 5064087 w 5309507"/>
              <a:gd name="connsiteY583" fmla="*/ 4690886 h 6482443"/>
              <a:gd name="connsiteX584" fmla="*/ 5162463 w 5309507"/>
              <a:gd name="connsiteY584" fmla="*/ 4592510 h 6482443"/>
              <a:gd name="connsiteX585" fmla="*/ 5139465 w 5309507"/>
              <a:gd name="connsiteY585" fmla="*/ 4627878 h 6482443"/>
              <a:gd name="connsiteX586" fmla="*/ 5122876 w 5309507"/>
              <a:gd name="connsiteY586" fmla="*/ 4662577 h 6482443"/>
              <a:gd name="connsiteX587" fmla="*/ 5064087 w 5309507"/>
              <a:gd name="connsiteY587" fmla="*/ 4721366 h 6482443"/>
              <a:gd name="connsiteX588" fmla="*/ 5064087 w 5309507"/>
              <a:gd name="connsiteY588" fmla="*/ 4728987 h 6482443"/>
              <a:gd name="connsiteX589" fmla="*/ 5115896 w 5309507"/>
              <a:gd name="connsiteY589" fmla="*/ 4677178 h 6482443"/>
              <a:gd name="connsiteX590" fmla="*/ 5115674 w 5309507"/>
              <a:gd name="connsiteY590" fmla="*/ 4677641 h 6482443"/>
              <a:gd name="connsiteX591" fmla="*/ 5098042 w 5309507"/>
              <a:gd name="connsiteY591" fmla="*/ 4725512 h 6482443"/>
              <a:gd name="connsiteX592" fmla="*/ 5064087 w 5309507"/>
              <a:gd name="connsiteY592" fmla="*/ 4759466 h 6482443"/>
              <a:gd name="connsiteX593" fmla="*/ 5064087 w 5309507"/>
              <a:gd name="connsiteY593" fmla="*/ 4767087 h 6482443"/>
              <a:gd name="connsiteX594" fmla="*/ 5094600 w 5309507"/>
              <a:gd name="connsiteY594" fmla="*/ 4736575 h 6482443"/>
              <a:gd name="connsiteX595" fmla="*/ 5097123 w 5309507"/>
              <a:gd name="connsiteY595" fmla="*/ 4764532 h 6482443"/>
              <a:gd name="connsiteX596" fmla="*/ 5064087 w 5309507"/>
              <a:gd name="connsiteY596" fmla="*/ 4797567 h 6482443"/>
              <a:gd name="connsiteX597" fmla="*/ 5064087 w 5309507"/>
              <a:gd name="connsiteY597" fmla="*/ 4805186 h 6482443"/>
              <a:gd name="connsiteX598" fmla="*/ 5097753 w 5309507"/>
              <a:gd name="connsiteY598" fmla="*/ 4771520 h 6482443"/>
              <a:gd name="connsiteX599" fmla="*/ 5099667 w 5309507"/>
              <a:gd name="connsiteY599" fmla="*/ 4792730 h 6482443"/>
              <a:gd name="connsiteX600" fmla="*/ 5101421 w 5309507"/>
              <a:gd name="connsiteY600" fmla="*/ 4798333 h 6482443"/>
              <a:gd name="connsiteX601" fmla="*/ 5064087 w 5309507"/>
              <a:gd name="connsiteY601" fmla="*/ 4835667 h 6482443"/>
              <a:gd name="connsiteX602" fmla="*/ 5064087 w 5309507"/>
              <a:gd name="connsiteY602" fmla="*/ 4843286 h 6482443"/>
              <a:gd name="connsiteX603" fmla="*/ 5103238 w 5309507"/>
              <a:gd name="connsiteY603" fmla="*/ 4804136 h 6482443"/>
              <a:gd name="connsiteX604" fmla="*/ 5110504 w 5309507"/>
              <a:gd name="connsiteY604" fmla="*/ 4827349 h 6482443"/>
              <a:gd name="connsiteX605" fmla="*/ 5064087 w 5309507"/>
              <a:gd name="connsiteY605" fmla="*/ 4873766 h 6482443"/>
              <a:gd name="connsiteX606" fmla="*/ 5064087 w 5309507"/>
              <a:gd name="connsiteY606" fmla="*/ 4881386 h 6482443"/>
              <a:gd name="connsiteX607" fmla="*/ 5112321 w 5309507"/>
              <a:gd name="connsiteY607" fmla="*/ 4833152 h 6482443"/>
              <a:gd name="connsiteX608" fmla="*/ 5115242 w 5309507"/>
              <a:gd name="connsiteY608" fmla="*/ 4842485 h 6482443"/>
              <a:gd name="connsiteX609" fmla="*/ 5121950 w 5309507"/>
              <a:gd name="connsiteY609" fmla="*/ 4854003 h 6482443"/>
              <a:gd name="connsiteX610" fmla="*/ 5064087 w 5309507"/>
              <a:gd name="connsiteY610" fmla="*/ 4911866 h 6482443"/>
              <a:gd name="connsiteX611" fmla="*/ 5064087 w 5309507"/>
              <a:gd name="connsiteY611" fmla="*/ 4919486 h 6482443"/>
              <a:gd name="connsiteX612" fmla="*/ 5124755 w 5309507"/>
              <a:gd name="connsiteY612" fmla="*/ 4858819 h 6482443"/>
              <a:gd name="connsiteX613" fmla="*/ 5135973 w 5309507"/>
              <a:gd name="connsiteY613" fmla="*/ 4878081 h 6482443"/>
              <a:gd name="connsiteX614" fmla="*/ 5064087 w 5309507"/>
              <a:gd name="connsiteY614" fmla="*/ 4949966 h 6482443"/>
              <a:gd name="connsiteX615" fmla="*/ 5064087 w 5309507"/>
              <a:gd name="connsiteY615" fmla="*/ 4957587 h 6482443"/>
              <a:gd name="connsiteX616" fmla="*/ 5138777 w 5309507"/>
              <a:gd name="connsiteY616" fmla="*/ 4882897 h 6482443"/>
              <a:gd name="connsiteX617" fmla="*/ 5141198 w 5309507"/>
              <a:gd name="connsiteY617" fmla="*/ 4887053 h 6482443"/>
              <a:gd name="connsiteX618" fmla="*/ 5152288 w 5309507"/>
              <a:gd name="connsiteY618" fmla="*/ 4899865 h 6482443"/>
              <a:gd name="connsiteX619" fmla="*/ 5064087 w 5309507"/>
              <a:gd name="connsiteY619" fmla="*/ 4988066 h 6482443"/>
              <a:gd name="connsiteX620" fmla="*/ 5064087 w 5309507"/>
              <a:gd name="connsiteY620" fmla="*/ 4995687 h 6482443"/>
              <a:gd name="connsiteX621" fmla="*/ 5155824 w 5309507"/>
              <a:gd name="connsiteY621" fmla="*/ 4903950 h 6482443"/>
              <a:gd name="connsiteX622" fmla="*/ 5169966 w 5309507"/>
              <a:gd name="connsiteY622" fmla="*/ 4920288 h 6482443"/>
              <a:gd name="connsiteX623" fmla="*/ 5064087 w 5309507"/>
              <a:gd name="connsiteY623" fmla="*/ 5026167 h 6482443"/>
              <a:gd name="connsiteX624" fmla="*/ 5064087 w 5309507"/>
              <a:gd name="connsiteY624" fmla="*/ 5033786 h 6482443"/>
              <a:gd name="connsiteX625" fmla="*/ 5173501 w 5309507"/>
              <a:gd name="connsiteY625" fmla="*/ 4924372 h 6482443"/>
              <a:gd name="connsiteX626" fmla="*/ 5177530 w 5309507"/>
              <a:gd name="connsiteY626" fmla="*/ 4929027 h 6482443"/>
              <a:gd name="connsiteX627" fmla="*/ 5187759 w 5309507"/>
              <a:gd name="connsiteY627" fmla="*/ 4940595 h 6482443"/>
              <a:gd name="connsiteX628" fmla="*/ 5064087 w 5309507"/>
              <a:gd name="connsiteY628" fmla="*/ 5064267 h 6482443"/>
              <a:gd name="connsiteX629" fmla="*/ 5064087 w 5309507"/>
              <a:gd name="connsiteY629" fmla="*/ 5071886 h 6482443"/>
              <a:gd name="connsiteX630" fmla="*/ 5191335 w 5309507"/>
              <a:gd name="connsiteY630" fmla="*/ 4944639 h 6482443"/>
              <a:gd name="connsiteX631" fmla="*/ 5205638 w 5309507"/>
              <a:gd name="connsiteY631" fmla="*/ 4960815 h 6482443"/>
              <a:gd name="connsiteX632" fmla="*/ 5064087 w 5309507"/>
              <a:gd name="connsiteY632" fmla="*/ 5102366 h 6482443"/>
              <a:gd name="connsiteX633" fmla="*/ 5064087 w 5309507"/>
              <a:gd name="connsiteY633" fmla="*/ 5109986 h 6482443"/>
              <a:gd name="connsiteX634" fmla="*/ 5209214 w 5309507"/>
              <a:gd name="connsiteY634" fmla="*/ 4964859 h 6482443"/>
              <a:gd name="connsiteX635" fmla="*/ 5213880 w 5309507"/>
              <a:gd name="connsiteY635" fmla="*/ 4970136 h 6482443"/>
              <a:gd name="connsiteX636" fmla="*/ 5222150 w 5309507"/>
              <a:gd name="connsiteY636" fmla="*/ 4982403 h 6482443"/>
              <a:gd name="connsiteX637" fmla="*/ 5064087 w 5309507"/>
              <a:gd name="connsiteY637" fmla="*/ 5140466 h 6482443"/>
              <a:gd name="connsiteX638" fmla="*/ 5064087 w 5309507"/>
              <a:gd name="connsiteY638" fmla="*/ 5148086 h 6482443"/>
              <a:gd name="connsiteX639" fmla="*/ 5225218 w 5309507"/>
              <a:gd name="connsiteY639" fmla="*/ 4986955 h 6482443"/>
              <a:gd name="connsiteX640" fmla="*/ 5237492 w 5309507"/>
              <a:gd name="connsiteY640" fmla="*/ 5005161 h 6482443"/>
              <a:gd name="connsiteX641" fmla="*/ 5064087 w 5309507"/>
              <a:gd name="connsiteY641" fmla="*/ 5178566 h 6482443"/>
              <a:gd name="connsiteX642" fmla="*/ 5064087 w 5309507"/>
              <a:gd name="connsiteY642" fmla="*/ 5186186 h 6482443"/>
              <a:gd name="connsiteX643" fmla="*/ 5240411 w 5309507"/>
              <a:gd name="connsiteY643" fmla="*/ 5009862 h 6482443"/>
              <a:gd name="connsiteX644" fmla="*/ 5250122 w 5309507"/>
              <a:gd name="connsiteY644" fmla="*/ 5030632 h 6482443"/>
              <a:gd name="connsiteX645" fmla="*/ 5064087 w 5309507"/>
              <a:gd name="connsiteY645" fmla="*/ 5216666 h 6482443"/>
              <a:gd name="connsiteX646" fmla="*/ 5064087 w 5309507"/>
              <a:gd name="connsiteY646" fmla="*/ 5224287 h 6482443"/>
              <a:gd name="connsiteX647" fmla="*/ 5252550 w 5309507"/>
              <a:gd name="connsiteY647" fmla="*/ 5035825 h 6482443"/>
              <a:gd name="connsiteX648" fmla="*/ 5255422 w 5309507"/>
              <a:gd name="connsiteY648" fmla="*/ 5041969 h 6482443"/>
              <a:gd name="connsiteX649" fmla="*/ 5259050 w 5309507"/>
              <a:gd name="connsiteY649" fmla="*/ 5059804 h 6482443"/>
              <a:gd name="connsiteX650" fmla="*/ 5064087 w 5309507"/>
              <a:gd name="connsiteY650" fmla="*/ 5254766 h 6482443"/>
              <a:gd name="connsiteX651" fmla="*/ 5064087 w 5309507"/>
              <a:gd name="connsiteY651" fmla="*/ 5262386 h 6482443"/>
              <a:gd name="connsiteX652" fmla="*/ 5260338 w 5309507"/>
              <a:gd name="connsiteY652" fmla="*/ 5066136 h 6482443"/>
              <a:gd name="connsiteX653" fmla="*/ 5260615 w 5309507"/>
              <a:gd name="connsiteY653" fmla="*/ 5067500 h 6482443"/>
              <a:gd name="connsiteX654" fmla="*/ 5256829 w 5309507"/>
              <a:gd name="connsiteY654" fmla="*/ 5098655 h 6482443"/>
              <a:gd name="connsiteX655" fmla="*/ 5256034 w 5309507"/>
              <a:gd name="connsiteY655" fmla="*/ 5100920 h 6482443"/>
              <a:gd name="connsiteX656" fmla="*/ 5064087 w 5309507"/>
              <a:gd name="connsiteY656" fmla="*/ 5292867 h 6482443"/>
              <a:gd name="connsiteX657" fmla="*/ 5064087 w 5309507"/>
              <a:gd name="connsiteY657" fmla="*/ 5300486 h 6482443"/>
              <a:gd name="connsiteX658" fmla="*/ 5251919 w 5309507"/>
              <a:gd name="connsiteY658" fmla="*/ 5112655 h 6482443"/>
              <a:gd name="connsiteX659" fmla="*/ 5245902 w 5309507"/>
              <a:gd name="connsiteY659" fmla="*/ 5129808 h 6482443"/>
              <a:gd name="connsiteX660" fmla="*/ 5209528 w 5309507"/>
              <a:gd name="connsiteY660" fmla="*/ 5185525 h 6482443"/>
              <a:gd name="connsiteX661" fmla="*/ 5127292 w 5309507"/>
              <a:gd name="connsiteY661" fmla="*/ 5267761 h 6482443"/>
              <a:gd name="connsiteX662" fmla="*/ 5066780 w 5309507"/>
              <a:gd name="connsiteY662" fmla="*/ 5316721 h 6482443"/>
              <a:gd name="connsiteX663" fmla="*/ 4789832 w 5309507"/>
              <a:gd name="connsiteY663" fmla="*/ 5482889 h 6482443"/>
              <a:gd name="connsiteX664" fmla="*/ 4845222 w 5309507"/>
              <a:gd name="connsiteY664" fmla="*/ 5510583 h 6482443"/>
              <a:gd name="connsiteX665" fmla="*/ 5035620 w 5309507"/>
              <a:gd name="connsiteY665" fmla="*/ 5427500 h 6482443"/>
              <a:gd name="connsiteX666" fmla="*/ 5064087 w 5309507"/>
              <a:gd name="connsiteY666" fmla="*/ 5409851 h 6482443"/>
              <a:gd name="connsiteX667" fmla="*/ 5064087 w 5309507"/>
              <a:gd name="connsiteY667" fmla="*/ 5415739 h 6482443"/>
              <a:gd name="connsiteX668" fmla="*/ 5079581 w 5309507"/>
              <a:gd name="connsiteY668" fmla="*/ 5400245 h 6482443"/>
              <a:gd name="connsiteX669" fmla="*/ 5152882 w 5309507"/>
              <a:gd name="connsiteY669" fmla="*/ 5354801 h 6482443"/>
              <a:gd name="connsiteX670" fmla="*/ 5161345 w 5309507"/>
              <a:gd name="connsiteY670" fmla="*/ 5348960 h 6482443"/>
              <a:gd name="connsiteX671" fmla="*/ 5064087 w 5309507"/>
              <a:gd name="connsiteY671" fmla="*/ 5446218 h 6482443"/>
              <a:gd name="connsiteX672" fmla="*/ 5064087 w 5309507"/>
              <a:gd name="connsiteY672" fmla="*/ 5453838 h 6482443"/>
              <a:gd name="connsiteX673" fmla="*/ 5185939 w 5309507"/>
              <a:gd name="connsiteY673" fmla="*/ 5331986 h 6482443"/>
              <a:gd name="connsiteX674" fmla="*/ 5284321 w 5309507"/>
              <a:gd name="connsiteY674" fmla="*/ 5264085 h 6482443"/>
              <a:gd name="connsiteX675" fmla="*/ 5064087 w 5309507"/>
              <a:gd name="connsiteY675" fmla="*/ 5484319 h 6482443"/>
              <a:gd name="connsiteX676" fmla="*/ 5064087 w 5309507"/>
              <a:gd name="connsiteY676" fmla="*/ 5491938 h 6482443"/>
              <a:gd name="connsiteX677" fmla="*/ 5309507 w 5309507"/>
              <a:gd name="connsiteY677" fmla="*/ 5246518 h 6482443"/>
              <a:gd name="connsiteX678" fmla="*/ 5309507 w 5309507"/>
              <a:gd name="connsiteY678" fmla="*/ 5276998 h 6482443"/>
              <a:gd name="connsiteX679" fmla="*/ 5064087 w 5309507"/>
              <a:gd name="connsiteY679" fmla="*/ 5522418 h 6482443"/>
              <a:gd name="connsiteX680" fmla="*/ 5064087 w 5309507"/>
              <a:gd name="connsiteY680" fmla="*/ 5530038 h 6482443"/>
              <a:gd name="connsiteX681" fmla="*/ 5309507 w 5309507"/>
              <a:gd name="connsiteY681" fmla="*/ 5284618 h 6482443"/>
              <a:gd name="connsiteX682" fmla="*/ 5309507 w 5309507"/>
              <a:gd name="connsiteY682" fmla="*/ 5315098 h 6482443"/>
              <a:gd name="connsiteX683" fmla="*/ 5064087 w 5309507"/>
              <a:gd name="connsiteY683" fmla="*/ 5560518 h 6482443"/>
              <a:gd name="connsiteX684" fmla="*/ 5064087 w 5309507"/>
              <a:gd name="connsiteY684" fmla="*/ 5568138 h 6482443"/>
              <a:gd name="connsiteX685" fmla="*/ 5309507 w 5309507"/>
              <a:gd name="connsiteY685" fmla="*/ 5322718 h 6482443"/>
              <a:gd name="connsiteX686" fmla="*/ 5309507 w 5309507"/>
              <a:gd name="connsiteY686" fmla="*/ 5353198 h 6482443"/>
              <a:gd name="connsiteX687" fmla="*/ 5064087 w 5309507"/>
              <a:gd name="connsiteY687" fmla="*/ 5598618 h 6482443"/>
              <a:gd name="connsiteX688" fmla="*/ 5064087 w 5309507"/>
              <a:gd name="connsiteY688" fmla="*/ 5606238 h 6482443"/>
              <a:gd name="connsiteX689" fmla="*/ 5309507 w 5309507"/>
              <a:gd name="connsiteY689" fmla="*/ 5360818 h 6482443"/>
              <a:gd name="connsiteX690" fmla="*/ 5309507 w 5309507"/>
              <a:gd name="connsiteY690" fmla="*/ 5391298 h 6482443"/>
              <a:gd name="connsiteX691" fmla="*/ 5064087 w 5309507"/>
              <a:gd name="connsiteY691" fmla="*/ 5636718 h 6482443"/>
              <a:gd name="connsiteX692" fmla="*/ 5064087 w 5309507"/>
              <a:gd name="connsiteY692" fmla="*/ 5644339 h 6482443"/>
              <a:gd name="connsiteX693" fmla="*/ 5309507 w 5309507"/>
              <a:gd name="connsiteY693" fmla="*/ 5398919 h 6482443"/>
              <a:gd name="connsiteX694" fmla="*/ 5309507 w 5309507"/>
              <a:gd name="connsiteY694" fmla="*/ 5429398 h 6482443"/>
              <a:gd name="connsiteX695" fmla="*/ 5064087 w 5309507"/>
              <a:gd name="connsiteY695" fmla="*/ 5674818 h 6482443"/>
              <a:gd name="connsiteX696" fmla="*/ 5064087 w 5309507"/>
              <a:gd name="connsiteY696" fmla="*/ 5682439 h 6482443"/>
              <a:gd name="connsiteX697" fmla="*/ 5309507 w 5309507"/>
              <a:gd name="connsiteY697" fmla="*/ 5437019 h 6482443"/>
              <a:gd name="connsiteX698" fmla="*/ 5309507 w 5309507"/>
              <a:gd name="connsiteY698" fmla="*/ 5467499 h 6482443"/>
              <a:gd name="connsiteX699" fmla="*/ 5087824 w 5309507"/>
              <a:gd name="connsiteY699" fmla="*/ 5689182 h 6482443"/>
              <a:gd name="connsiteX700" fmla="*/ 5095443 w 5309507"/>
              <a:gd name="connsiteY700" fmla="*/ 5689182 h 6482443"/>
              <a:gd name="connsiteX701" fmla="*/ 5309507 w 5309507"/>
              <a:gd name="connsiteY701" fmla="*/ 5475118 h 6482443"/>
              <a:gd name="connsiteX702" fmla="*/ 5309507 w 5309507"/>
              <a:gd name="connsiteY702" fmla="*/ 5505599 h 6482443"/>
              <a:gd name="connsiteX703" fmla="*/ 5125924 w 5309507"/>
              <a:gd name="connsiteY703" fmla="*/ 5689182 h 6482443"/>
              <a:gd name="connsiteX704" fmla="*/ 5133543 w 5309507"/>
              <a:gd name="connsiteY704" fmla="*/ 5689182 h 6482443"/>
              <a:gd name="connsiteX705" fmla="*/ 5309507 w 5309507"/>
              <a:gd name="connsiteY705" fmla="*/ 5513218 h 6482443"/>
              <a:gd name="connsiteX706" fmla="*/ 5309507 w 5309507"/>
              <a:gd name="connsiteY706" fmla="*/ 5543698 h 6482443"/>
              <a:gd name="connsiteX707" fmla="*/ 5164023 w 5309507"/>
              <a:gd name="connsiteY707" fmla="*/ 5689182 h 6482443"/>
              <a:gd name="connsiteX708" fmla="*/ 5171643 w 5309507"/>
              <a:gd name="connsiteY708" fmla="*/ 5689182 h 6482443"/>
              <a:gd name="connsiteX709" fmla="*/ 5309507 w 5309507"/>
              <a:gd name="connsiteY709" fmla="*/ 5551318 h 6482443"/>
              <a:gd name="connsiteX710" fmla="*/ 5309507 w 5309507"/>
              <a:gd name="connsiteY710" fmla="*/ 5581798 h 6482443"/>
              <a:gd name="connsiteX711" fmla="*/ 5202123 w 5309507"/>
              <a:gd name="connsiteY711" fmla="*/ 5689182 h 6482443"/>
              <a:gd name="connsiteX712" fmla="*/ 5209743 w 5309507"/>
              <a:gd name="connsiteY712" fmla="*/ 5689182 h 6482443"/>
              <a:gd name="connsiteX713" fmla="*/ 5309507 w 5309507"/>
              <a:gd name="connsiteY713" fmla="*/ 5589418 h 6482443"/>
              <a:gd name="connsiteX714" fmla="*/ 5309507 w 5309507"/>
              <a:gd name="connsiteY714" fmla="*/ 5619898 h 6482443"/>
              <a:gd name="connsiteX715" fmla="*/ 5240223 w 5309507"/>
              <a:gd name="connsiteY715" fmla="*/ 5689182 h 6482443"/>
              <a:gd name="connsiteX716" fmla="*/ 5247844 w 5309507"/>
              <a:gd name="connsiteY716" fmla="*/ 5689182 h 6482443"/>
              <a:gd name="connsiteX717" fmla="*/ 5309507 w 5309507"/>
              <a:gd name="connsiteY717" fmla="*/ 5627519 h 6482443"/>
              <a:gd name="connsiteX718" fmla="*/ 5309507 w 5309507"/>
              <a:gd name="connsiteY718" fmla="*/ 5657998 h 6482443"/>
              <a:gd name="connsiteX719" fmla="*/ 5278323 w 5309507"/>
              <a:gd name="connsiteY719" fmla="*/ 5689182 h 6482443"/>
              <a:gd name="connsiteX720" fmla="*/ 5285944 w 5309507"/>
              <a:gd name="connsiteY720" fmla="*/ 5689182 h 6482443"/>
              <a:gd name="connsiteX721" fmla="*/ 5309507 w 5309507"/>
              <a:gd name="connsiteY721" fmla="*/ 5665619 h 6482443"/>
              <a:gd name="connsiteX722" fmla="*/ 5309507 w 5309507"/>
              <a:gd name="connsiteY722" fmla="*/ 6482443 h 6482443"/>
              <a:gd name="connsiteX723" fmla="*/ 0 w 5309507"/>
              <a:gd name="connsiteY723" fmla="*/ 6482443 h 6482443"/>
              <a:gd name="connsiteX724" fmla="*/ 0 w 5309507"/>
              <a:gd name="connsiteY724" fmla="*/ 898364 h 6482443"/>
              <a:gd name="connsiteX725" fmla="*/ 69868 w 5309507"/>
              <a:gd name="connsiteY725" fmla="*/ 867618 h 6482443"/>
              <a:gd name="connsiteX726" fmla="*/ 180648 w 5309507"/>
              <a:gd name="connsiteY726" fmla="*/ 701450 h 6482443"/>
              <a:gd name="connsiteX727" fmla="*/ 97563 w 5309507"/>
              <a:gd name="connsiteY727" fmla="*/ 507618 h 6482443"/>
              <a:gd name="connsiteX728" fmla="*/ 14479 w 5309507"/>
              <a:gd name="connsiteY728" fmla="*/ 369145 h 6482443"/>
              <a:gd name="connsiteX729" fmla="*/ 208343 w 5309507"/>
              <a:gd name="connsiteY729" fmla="*/ 147588 h 6482443"/>
              <a:gd name="connsiteX730" fmla="*/ 403072 w 5309507"/>
              <a:gd name="connsiteY730" fmla="*/ 22975 h 6482443"/>
              <a:gd name="connsiteX731" fmla="*/ 0 w 5309507"/>
              <a:gd name="connsiteY731" fmla="*/ 0 h 6482443"/>
              <a:gd name="connsiteX732" fmla="*/ 244691 w 5309507"/>
              <a:gd name="connsiteY732" fmla="*/ 0 h 6482443"/>
              <a:gd name="connsiteX733" fmla="*/ 212670 w 5309507"/>
              <a:gd name="connsiteY733" fmla="*/ 18653 h 6482443"/>
              <a:gd name="connsiteX734" fmla="*/ 97563 w 5309507"/>
              <a:gd name="connsiteY734" fmla="*/ 92199 h 6482443"/>
              <a:gd name="connsiteX735" fmla="*/ 9295 w 5309507"/>
              <a:gd name="connsiteY735" fmla="*/ 146561 h 6482443"/>
              <a:gd name="connsiteX736" fmla="*/ 0 w 5309507"/>
              <a:gd name="connsiteY73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0" name="Tijdelijke aanduiding voor afbeelding 89">
            <a:extLst>
              <a:ext uri="{FF2B5EF4-FFF2-40B4-BE49-F238E27FC236}">
                <a16:creationId xmlns:a16="http://schemas.microsoft.com/office/drawing/2014/main" id="{A549FF23-D4C2-4801-9413-9F465017D4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0 w 9601201"/>
              <a:gd name="connsiteY0" fmla="*/ 0 h 4194894"/>
              <a:gd name="connsiteX1" fmla="*/ 3649813 w 9601201"/>
              <a:gd name="connsiteY1" fmla="*/ 0 h 4194894"/>
              <a:gd name="connsiteX2" fmla="*/ 5398520 w 9601201"/>
              <a:gd name="connsiteY2" fmla="*/ 0 h 4194894"/>
              <a:gd name="connsiteX3" fmla="*/ 5398520 w 9601201"/>
              <a:gd name="connsiteY3" fmla="*/ 1 h 4194894"/>
              <a:gd name="connsiteX4" fmla="*/ 6532687 w 9601201"/>
              <a:gd name="connsiteY4" fmla="*/ 1 h 4194894"/>
              <a:gd name="connsiteX5" fmla="*/ 6539232 w 9601201"/>
              <a:gd name="connsiteY5" fmla="*/ 68542 h 4194894"/>
              <a:gd name="connsiteX6" fmla="*/ 6807954 w 9601201"/>
              <a:gd name="connsiteY6" fmla="*/ 575554 h 4194894"/>
              <a:gd name="connsiteX7" fmla="*/ 6807960 w 9601201"/>
              <a:gd name="connsiteY7" fmla="*/ 575570 h 4194894"/>
              <a:gd name="connsiteX8" fmla="*/ 7326550 w 9601201"/>
              <a:gd name="connsiteY8" fmla="*/ 1096138 h 4194894"/>
              <a:gd name="connsiteX9" fmla="*/ 7326570 w 9601201"/>
              <a:gd name="connsiteY9" fmla="*/ 1096138 h 4194894"/>
              <a:gd name="connsiteX10" fmla="*/ 7326973 w 9601201"/>
              <a:gd name="connsiteY10" fmla="*/ 1096546 h 4194894"/>
              <a:gd name="connsiteX11" fmla="*/ 7672966 w 9601201"/>
              <a:gd name="connsiteY11" fmla="*/ 1096546 h 4194894"/>
              <a:gd name="connsiteX12" fmla="*/ 7673185 w 9601201"/>
              <a:gd name="connsiteY12" fmla="*/ 1096342 h 4194894"/>
              <a:gd name="connsiteX13" fmla="*/ 8191989 w 9601201"/>
              <a:gd name="connsiteY13" fmla="*/ 575559 h 4194894"/>
              <a:gd name="connsiteX14" fmla="*/ 8460711 w 9601201"/>
              <a:gd name="connsiteY14" fmla="*/ 68543 h 4194894"/>
              <a:gd name="connsiteX15" fmla="*/ 8467256 w 9601201"/>
              <a:gd name="connsiteY15" fmla="*/ 1 h 4194894"/>
              <a:gd name="connsiteX16" fmla="*/ 9601199 w 9601201"/>
              <a:gd name="connsiteY16" fmla="*/ 1 h 4194894"/>
              <a:gd name="connsiteX17" fmla="*/ 9601199 w 9601201"/>
              <a:gd name="connsiteY17" fmla="*/ 0 h 4194894"/>
              <a:gd name="connsiteX18" fmla="*/ 9601200 w 9601201"/>
              <a:gd name="connsiteY18" fmla="*/ 0 h 4194894"/>
              <a:gd name="connsiteX19" fmla="*/ 9601200 w 9601201"/>
              <a:gd name="connsiteY19" fmla="*/ 689694 h 4194894"/>
              <a:gd name="connsiteX20" fmla="*/ 9601201 w 9601201"/>
              <a:gd name="connsiteY20" fmla="*/ 689694 h 4194894"/>
              <a:gd name="connsiteX21" fmla="*/ 9601201 w 9601201"/>
              <a:gd name="connsiteY21" fmla="*/ 3524969 h 4194894"/>
              <a:gd name="connsiteX22" fmla="*/ 9601200 w 9601201"/>
              <a:gd name="connsiteY22" fmla="*/ 3524969 h 4194894"/>
              <a:gd name="connsiteX23" fmla="*/ 9601200 w 9601201"/>
              <a:gd name="connsiteY23" fmla="*/ 4194894 h 4194894"/>
              <a:gd name="connsiteX24" fmla="*/ 7083425 w 9601201"/>
              <a:gd name="connsiteY24" fmla="*/ 4194894 h 4194894"/>
              <a:gd name="connsiteX25" fmla="*/ 4291693 w 9601201"/>
              <a:gd name="connsiteY25" fmla="*/ 4194894 h 4194894"/>
              <a:gd name="connsiteX26" fmla="*/ 4291693 w 9601201"/>
              <a:gd name="connsiteY26" fmla="*/ 4194893 h 4194894"/>
              <a:gd name="connsiteX27" fmla="*/ 0 w 9601201"/>
              <a:gd name="connsiteY27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601201" h="4194894"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6532687" y="1"/>
                </a:lnTo>
                <a:lnTo>
                  <a:pt x="6539232" y="68542"/>
                </a:lnTo>
                <a:cubicBezTo>
                  <a:pt x="6575061" y="254305"/>
                  <a:pt x="6664635" y="431689"/>
                  <a:pt x="6807954" y="575554"/>
                </a:cubicBezTo>
                <a:lnTo>
                  <a:pt x="6807960" y="575570"/>
                </a:ln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cubicBezTo>
                  <a:pt x="7422512" y="1192461"/>
                  <a:pt x="7577431" y="1192461"/>
                  <a:pt x="7672966" y="1096546"/>
                </a:cubicBez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cubicBezTo>
                  <a:pt x="8335308" y="431692"/>
                  <a:pt x="8424882" y="254307"/>
                  <a:pt x="8460711" y="68543"/>
                </a:cubicBezTo>
                <a:lnTo>
                  <a:pt x="8467256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7083425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Vrije vorm 84">
            <a:extLst>
              <a:ext uri="{FF2B5EF4-FFF2-40B4-BE49-F238E27FC236}">
                <a16:creationId xmlns:a16="http://schemas.microsoft.com/office/drawing/2014/main" id="{4E4EC8D4-A236-7C48-AEE6-71C5E017C568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9" name="Tijdelijke aanduiding voor tekst 11">
            <a:extLst>
              <a:ext uri="{FF2B5EF4-FFF2-40B4-BE49-F238E27FC236}">
                <a16:creationId xmlns:a16="http://schemas.microsoft.com/office/drawing/2014/main" id="{1094989B-8932-E54A-8384-6D38BFBA8A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955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Vrije vorm 84">
            <a:extLst>
              <a:ext uri="{FF2B5EF4-FFF2-40B4-BE49-F238E27FC236}">
                <a16:creationId xmlns:a16="http://schemas.microsoft.com/office/drawing/2014/main" id="{4E4EC8D4-A236-7C48-AEE6-71C5E017C568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5B8A0B99-F4CD-A34C-A825-EB4C69EA788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Vrije vorm 91">
            <a:extLst>
              <a:ext uri="{FF2B5EF4-FFF2-40B4-BE49-F238E27FC236}">
                <a16:creationId xmlns:a16="http://schemas.microsoft.com/office/drawing/2014/main" id="{A6AC4655-AC13-3648-A0D7-9C76AECEE3A1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61F1CFED-7181-2444-9A20-CD22D6E43D2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89" name="Rechthoek 88">
            <a:extLst>
              <a:ext uri="{FF2B5EF4-FFF2-40B4-BE49-F238E27FC236}">
                <a16:creationId xmlns:a16="http://schemas.microsoft.com/office/drawing/2014/main" id="{36113C0E-6400-A440-B742-D4FE7EC8E1A7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90" name="Ovaal 89">
            <a:extLst>
              <a:ext uri="{FF2B5EF4-FFF2-40B4-BE49-F238E27FC236}">
                <a16:creationId xmlns:a16="http://schemas.microsoft.com/office/drawing/2014/main" id="{9A812FDC-B108-B449-8CBA-A7AD854C47CF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3" name="Rechthoek 92">
            <a:extLst>
              <a:ext uri="{FF2B5EF4-FFF2-40B4-BE49-F238E27FC236}">
                <a16:creationId xmlns:a16="http://schemas.microsoft.com/office/drawing/2014/main" id="{361095CE-E5FC-7F43-92C7-EB00C685B6E1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4" name="Groep 93">
            <a:extLst>
              <a:ext uri="{FF2B5EF4-FFF2-40B4-BE49-F238E27FC236}">
                <a16:creationId xmlns:a16="http://schemas.microsoft.com/office/drawing/2014/main" id="{EE0A0FA8-9B56-2142-921B-BB8F48F9E58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38EFF3A0-45E5-504D-88A9-5A6780A790C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166E7E23-31A7-A945-AD7E-077DB9BC664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Vrije vorm: vorm 101">
              <a:extLst>
                <a:ext uri="{FF2B5EF4-FFF2-40B4-BE49-F238E27FC236}">
                  <a16:creationId xmlns:a16="http://schemas.microsoft.com/office/drawing/2014/main" id="{D191D4C0-8868-0A49-B04A-09759F94C4E4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8" name="Rechthoek: afgeronde hoeken 102">
              <a:extLst>
                <a:ext uri="{FF2B5EF4-FFF2-40B4-BE49-F238E27FC236}">
                  <a16:creationId xmlns:a16="http://schemas.microsoft.com/office/drawing/2014/main" id="{2AC11D53-EC0D-5A4A-8F73-64546872B6C8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D09628A9-C47A-624A-BEE1-6C97FD2442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" name="Rechte verbindingslijn 99">
              <a:extLst>
                <a:ext uri="{FF2B5EF4-FFF2-40B4-BE49-F238E27FC236}">
                  <a16:creationId xmlns:a16="http://schemas.microsoft.com/office/drawing/2014/main" id="{1CE96F45-955A-214F-B90F-421A9BE5BFC4}"/>
                </a:ext>
              </a:extLst>
            </p:cNvPr>
            <p:cNvCxnSpPr>
              <a:cxnSpLocks/>
              <a:stCxn id="98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1" name="Ovaal 100">
            <a:extLst>
              <a:ext uri="{FF2B5EF4-FFF2-40B4-BE49-F238E27FC236}">
                <a16:creationId xmlns:a16="http://schemas.microsoft.com/office/drawing/2014/main" id="{16D398F7-EF5F-FD41-A6A9-74C034F192C1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1956C730-D34E-724A-B7DC-C7E9F993129B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4A73FAED-11B5-6849-8E3F-40EED8863EE3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08F583B5-A08D-5C40-A6B6-E5DE531CA12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5" name="Rechte verbindingslijn 104">
              <a:extLst>
                <a:ext uri="{FF2B5EF4-FFF2-40B4-BE49-F238E27FC236}">
                  <a16:creationId xmlns:a16="http://schemas.microsoft.com/office/drawing/2014/main" id="{CE1DC1E7-4B34-F046-B1EE-41A124A8232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6" name="Gelijkbenige driehoek 98">
              <a:extLst>
                <a:ext uri="{FF2B5EF4-FFF2-40B4-BE49-F238E27FC236}">
                  <a16:creationId xmlns:a16="http://schemas.microsoft.com/office/drawing/2014/main" id="{3C574885-F1DC-844C-B325-E6ADBDD26D8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7" name="Ovaal 106">
            <a:extLst>
              <a:ext uri="{FF2B5EF4-FFF2-40B4-BE49-F238E27FC236}">
                <a16:creationId xmlns:a16="http://schemas.microsoft.com/office/drawing/2014/main" id="{2E1D7F7F-F242-3342-B9A0-2EDC856B6F91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8" name="Rechthoek 107">
            <a:extLst>
              <a:ext uri="{FF2B5EF4-FFF2-40B4-BE49-F238E27FC236}">
                <a16:creationId xmlns:a16="http://schemas.microsoft.com/office/drawing/2014/main" id="{DF00C2B7-9F23-524F-BC21-CA25912A12AB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9" name="Ovaal 108">
            <a:extLst>
              <a:ext uri="{FF2B5EF4-FFF2-40B4-BE49-F238E27FC236}">
                <a16:creationId xmlns:a16="http://schemas.microsoft.com/office/drawing/2014/main" id="{46B4B832-72B3-A944-8AAF-37F2374DEA9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10" name="Rechthoek 109">
            <a:extLst>
              <a:ext uri="{FF2B5EF4-FFF2-40B4-BE49-F238E27FC236}">
                <a16:creationId xmlns:a16="http://schemas.microsoft.com/office/drawing/2014/main" id="{1064F036-7225-6444-9942-37CBE72F0B9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1" name="Groep 110">
            <a:extLst>
              <a:ext uri="{FF2B5EF4-FFF2-40B4-BE49-F238E27FC236}">
                <a16:creationId xmlns:a16="http://schemas.microsoft.com/office/drawing/2014/main" id="{10B3340D-B48B-DE4A-A844-48AA1E66C1BB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2" name="Groep 111">
              <a:extLst>
                <a:ext uri="{FF2B5EF4-FFF2-40B4-BE49-F238E27FC236}">
                  <a16:creationId xmlns:a16="http://schemas.microsoft.com/office/drawing/2014/main" id="{389C1596-7998-474D-B172-8DB5F9A25AA5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04B664AB-A897-D64A-AB40-19E1CA328FDA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2" name="Groep 121">
                  <a:extLst>
                    <a:ext uri="{FF2B5EF4-FFF2-40B4-BE49-F238E27FC236}">
                      <a16:creationId xmlns:a16="http://schemas.microsoft.com/office/drawing/2014/main" id="{7B739E07-EE11-7B44-B292-C808F8C15B2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29D14CA9-396D-3342-941D-C96B6073DFD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Rechthoek 125">
                    <a:extLst>
                      <a:ext uri="{FF2B5EF4-FFF2-40B4-BE49-F238E27FC236}">
                        <a16:creationId xmlns:a16="http://schemas.microsoft.com/office/drawing/2014/main" id="{93866995-D2B7-4145-AA8B-B34276A15A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7" name="Ovaal 126">
                    <a:extLst>
                      <a:ext uri="{FF2B5EF4-FFF2-40B4-BE49-F238E27FC236}">
                        <a16:creationId xmlns:a16="http://schemas.microsoft.com/office/drawing/2014/main" id="{845ADA44-D5FB-7744-8FD6-4696400EAA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BC01916A-F3BA-2142-987F-5F9F768E2484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4" name="Afbeelding 123">
                  <a:extLst>
                    <a:ext uri="{FF2B5EF4-FFF2-40B4-BE49-F238E27FC236}">
                      <a16:creationId xmlns:a16="http://schemas.microsoft.com/office/drawing/2014/main" id="{A6FC2A45-6523-3A47-8385-DA1C8887C05C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8574A4E0-93BF-7C48-B929-8A95D6E4DA5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42C4F0C0-FAB1-BB40-97F4-E7B87F1CB451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1" name="Rechthoek 120">
                  <a:extLst>
                    <a:ext uri="{FF2B5EF4-FFF2-40B4-BE49-F238E27FC236}">
                      <a16:creationId xmlns:a16="http://schemas.microsoft.com/office/drawing/2014/main" id="{CB0E75D9-385D-3543-8B41-66CBFDE8763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7" name="Groep 116">
                <a:extLst>
                  <a:ext uri="{FF2B5EF4-FFF2-40B4-BE49-F238E27FC236}">
                    <a16:creationId xmlns:a16="http://schemas.microsoft.com/office/drawing/2014/main" id="{15390849-1472-0448-8B1A-CF5DA2AED728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EAFF475B-85E0-B442-88DB-0B684E949B4B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6C6B0617-CA5B-9A44-B69F-B35EF7D84FF5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8A7F3C35-2B89-5740-848C-91BA30EC96F6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4" name="Gelijkbenige driehoek 78">
              <a:extLst>
                <a:ext uri="{FF2B5EF4-FFF2-40B4-BE49-F238E27FC236}">
                  <a16:creationId xmlns:a16="http://schemas.microsoft.com/office/drawing/2014/main" id="{2482033D-3BD4-A64C-B097-2EC10479E59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8" name="Rechthoek 127">
            <a:extLst>
              <a:ext uri="{FF2B5EF4-FFF2-40B4-BE49-F238E27FC236}">
                <a16:creationId xmlns:a16="http://schemas.microsoft.com/office/drawing/2014/main" id="{54E7133A-35E6-094B-9E3A-BEB6721C666B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9" name="Groep 128">
            <a:extLst>
              <a:ext uri="{FF2B5EF4-FFF2-40B4-BE49-F238E27FC236}">
                <a16:creationId xmlns:a16="http://schemas.microsoft.com/office/drawing/2014/main" id="{2278415C-90DC-BE44-81B4-5EFAEC55BBF2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3A16B4A9-0A4B-B041-8F0F-E7B2C62AA91C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1" name="Rechthoek 130">
              <a:extLst>
                <a:ext uri="{FF2B5EF4-FFF2-40B4-BE49-F238E27FC236}">
                  <a16:creationId xmlns:a16="http://schemas.microsoft.com/office/drawing/2014/main" id="{10B0DBFF-A865-7447-A072-3A642F326A1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4C4B8073-0FF4-E54E-9008-C5565EF46A7B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5" name="Rechthoek: afgeronde hoeken 61">
                <a:extLst>
                  <a:ext uri="{FF2B5EF4-FFF2-40B4-BE49-F238E27FC236}">
                    <a16:creationId xmlns:a16="http://schemas.microsoft.com/office/drawing/2014/main" id="{3A867208-CD8E-8741-8BD5-C8E118F4E45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5B0184B-B6CD-FF4F-AB83-65DCF92E869F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0D636F6D-E018-1947-AC0A-9D4B6137E38D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B9C01A5-44F5-414D-96B2-5B9D3E35045F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436A6E73-FE0F-EB46-B5EB-7807AE7C8578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0" name="Rechthoek 149">
                <a:extLst>
                  <a:ext uri="{FF2B5EF4-FFF2-40B4-BE49-F238E27FC236}">
                    <a16:creationId xmlns:a16="http://schemas.microsoft.com/office/drawing/2014/main" id="{25EF70A1-951C-2940-9B54-4DF2A3817E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3" name="Groep 132">
              <a:extLst>
                <a:ext uri="{FF2B5EF4-FFF2-40B4-BE49-F238E27FC236}">
                  <a16:creationId xmlns:a16="http://schemas.microsoft.com/office/drawing/2014/main" id="{188054D2-DE4F-EF4C-B0C4-C29A0B3ED5EA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6C572CAF-02EE-CF4E-8669-6B9FCBF028C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9" name="Rechthoek: afgeronde hoeken 55">
                  <a:extLst>
                    <a:ext uri="{FF2B5EF4-FFF2-40B4-BE49-F238E27FC236}">
                      <a16:creationId xmlns:a16="http://schemas.microsoft.com/office/drawing/2014/main" id="{44AFC696-95DB-D348-9B31-4657B4B4969C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D1F59FEA-4B2C-5447-BF04-E9330BA94D6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C1A6A55-CF53-FA4A-9C56-A01C93CF1A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C44CDB33-DF02-DA47-8DC0-9DE882AB5AA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2CBEF1F-335C-324A-93C2-D980C76DE2C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4" name="Rechthoek 143">
                  <a:extLst>
                    <a:ext uri="{FF2B5EF4-FFF2-40B4-BE49-F238E27FC236}">
                      <a16:creationId xmlns:a16="http://schemas.microsoft.com/office/drawing/2014/main" id="{D74E3039-07D6-D44D-A628-0E0E360145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8" name="Boog 137">
                <a:extLst>
                  <a:ext uri="{FF2B5EF4-FFF2-40B4-BE49-F238E27FC236}">
                    <a16:creationId xmlns:a16="http://schemas.microsoft.com/office/drawing/2014/main" id="{8B354A29-0636-9541-92F1-7BD59994CA2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560D3FBE-3E22-EB4B-B81F-8432509CC370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5" name="Tekstvak 134">
              <a:extLst>
                <a:ext uri="{FF2B5EF4-FFF2-40B4-BE49-F238E27FC236}">
                  <a16:creationId xmlns:a16="http://schemas.microsoft.com/office/drawing/2014/main" id="{C57F1024-2667-F04E-A09A-9304962052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6" name="Vrije vorm: vorm 52">
              <a:extLst>
                <a:ext uri="{FF2B5EF4-FFF2-40B4-BE49-F238E27FC236}">
                  <a16:creationId xmlns:a16="http://schemas.microsoft.com/office/drawing/2014/main" id="{2098A7B6-2FE4-8247-A8C7-64BC4CE8A52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1" name="Afbeelding 150">
            <a:extLst>
              <a:ext uri="{FF2B5EF4-FFF2-40B4-BE49-F238E27FC236}">
                <a16:creationId xmlns:a16="http://schemas.microsoft.com/office/drawing/2014/main" id="{63F61497-FFA8-7847-BD5E-CEF4370EB6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2" name="Rechthoek 151">
            <a:extLst>
              <a:ext uri="{FF2B5EF4-FFF2-40B4-BE49-F238E27FC236}">
                <a16:creationId xmlns:a16="http://schemas.microsoft.com/office/drawing/2014/main" id="{AA7BA047-BD7B-7E44-8B52-1318A729F3C6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5131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hthoek 26">
            <a:extLst>
              <a:ext uri="{FF2B5EF4-FFF2-40B4-BE49-F238E27FC236}">
                <a16:creationId xmlns:a16="http://schemas.microsoft.com/office/drawing/2014/main" id="{849A3799-002C-B641-9872-601B18A556D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hthoek 46">
            <a:extLst>
              <a:ext uri="{FF2B5EF4-FFF2-40B4-BE49-F238E27FC236}">
                <a16:creationId xmlns:a16="http://schemas.microsoft.com/office/drawing/2014/main" id="{747B727B-798E-F34F-8F33-0411D19F10B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Vrije vorm 91">
            <a:extLst>
              <a:ext uri="{FF2B5EF4-FFF2-40B4-BE49-F238E27FC236}">
                <a16:creationId xmlns:a16="http://schemas.microsoft.com/office/drawing/2014/main" id="{A6AC4655-AC13-3648-A0D7-9C76AECEE3A1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87" name="Vrije vorm: vorm 86">
            <a:extLst>
              <a:ext uri="{FF2B5EF4-FFF2-40B4-BE49-F238E27FC236}">
                <a16:creationId xmlns:a16="http://schemas.microsoft.com/office/drawing/2014/main" id="{240974EC-BEEA-4EC7-ABF3-9799BB5378E4}"/>
              </a:ext>
            </a:extLst>
          </p:cNvPr>
          <p:cNvSpPr/>
          <p:nvPr userDrawn="1"/>
        </p:nvSpPr>
        <p:spPr>
          <a:xfrm>
            <a:off x="9112116" y="1561650"/>
            <a:ext cx="1957309" cy="2269937"/>
          </a:xfrm>
          <a:custGeom>
            <a:avLst/>
            <a:gdLst>
              <a:gd name="connsiteX0" fmla="*/ 1670672 w 1957309"/>
              <a:gd name="connsiteY0" fmla="*/ 287734 h 2269937"/>
              <a:gd name="connsiteX1" fmla="*/ 286637 w 1957309"/>
              <a:gd name="connsiteY1" fmla="*/ 287734 h 2269937"/>
              <a:gd name="connsiteX2" fmla="*/ 286637 w 1957309"/>
              <a:gd name="connsiteY2" fmla="*/ 1677010 h 2269937"/>
              <a:gd name="connsiteX3" fmla="*/ 286643 w 1957309"/>
              <a:gd name="connsiteY3" fmla="*/ 1677026 h 2269937"/>
              <a:gd name="connsiteX4" fmla="*/ 805233 w 1957309"/>
              <a:gd name="connsiteY4" fmla="*/ 2197594 h 2269937"/>
              <a:gd name="connsiteX5" fmla="*/ 805253 w 1957309"/>
              <a:gd name="connsiteY5" fmla="*/ 2197594 h 2269937"/>
              <a:gd name="connsiteX6" fmla="*/ 805656 w 1957309"/>
              <a:gd name="connsiteY6" fmla="*/ 2198002 h 2269937"/>
              <a:gd name="connsiteX7" fmla="*/ 1151649 w 1957309"/>
              <a:gd name="connsiteY7" fmla="*/ 2198002 h 2269937"/>
              <a:gd name="connsiteX8" fmla="*/ 1151868 w 1957309"/>
              <a:gd name="connsiteY8" fmla="*/ 2197798 h 2269937"/>
              <a:gd name="connsiteX9" fmla="*/ 1670672 w 1957309"/>
              <a:gd name="connsiteY9" fmla="*/ 1677015 h 2269937"/>
              <a:gd name="connsiteX10" fmla="*/ 1670672 w 1957309"/>
              <a:gd name="connsiteY10" fmla="*/ 287734 h 226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7309" h="2269937">
                <a:moveTo>
                  <a:pt x="1670672" y="287734"/>
                </a:moveTo>
                <a:cubicBezTo>
                  <a:pt x="1288478" y="-95911"/>
                  <a:pt x="668826" y="-95911"/>
                  <a:pt x="286637" y="287734"/>
                </a:cubicBezTo>
                <a:cubicBezTo>
                  <a:pt x="-95546" y="671373"/>
                  <a:pt x="-95546" y="1293370"/>
                  <a:pt x="286637" y="1677010"/>
                </a:cubicBezTo>
                <a:lnTo>
                  <a:pt x="286643" y="1677026"/>
                </a:lnTo>
                <a:lnTo>
                  <a:pt x="805233" y="2197594"/>
                </a:lnTo>
                <a:lnTo>
                  <a:pt x="805253" y="2197594"/>
                </a:lnTo>
                <a:cubicBezTo>
                  <a:pt x="805389" y="2197720"/>
                  <a:pt x="805509" y="2197866"/>
                  <a:pt x="805656" y="2198002"/>
                </a:cubicBezTo>
                <a:cubicBezTo>
                  <a:pt x="901195" y="2293917"/>
                  <a:pt x="1056114" y="2293917"/>
                  <a:pt x="1151649" y="2198002"/>
                </a:cubicBezTo>
                <a:cubicBezTo>
                  <a:pt x="1151727" y="2197944"/>
                  <a:pt x="1151790" y="2197861"/>
                  <a:pt x="1151868" y="2197798"/>
                </a:cubicBezTo>
                <a:lnTo>
                  <a:pt x="1670672" y="1677015"/>
                </a:lnTo>
                <a:cubicBezTo>
                  <a:pt x="2052855" y="1293370"/>
                  <a:pt x="2052855" y="671373"/>
                  <a:pt x="1670672" y="287734"/>
                </a:cubicBezTo>
              </a:path>
            </a:pathLst>
          </a:custGeom>
          <a:solidFill>
            <a:srgbClr val="E30613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8" name="Tijdelijke aanduiding voor afbeelding 87">
            <a:extLst>
              <a:ext uri="{FF2B5EF4-FFF2-40B4-BE49-F238E27FC236}">
                <a16:creationId xmlns:a16="http://schemas.microsoft.com/office/drawing/2014/main" id="{5D448A1A-BBF9-3C46-AC09-2F1689E427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601200 w 9601201"/>
              <a:gd name="connsiteY0" fmla="*/ 4185865 h 4194894"/>
              <a:gd name="connsiteX1" fmla="*/ 9601200 w 9601201"/>
              <a:gd name="connsiteY1" fmla="*/ 4194894 h 4194894"/>
              <a:gd name="connsiteX2" fmla="*/ 9592172 w 9601201"/>
              <a:gd name="connsiteY2" fmla="*/ 4194894 h 4194894"/>
              <a:gd name="connsiteX3" fmla="*/ 9601200 w 9601201"/>
              <a:gd name="connsiteY3" fmla="*/ 4136624 h 4194894"/>
              <a:gd name="connsiteX4" fmla="*/ 9601200 w 9601201"/>
              <a:gd name="connsiteY4" fmla="*/ 4176016 h 4194894"/>
              <a:gd name="connsiteX5" fmla="*/ 9587247 w 9601201"/>
              <a:gd name="connsiteY5" fmla="*/ 4189971 h 4194894"/>
              <a:gd name="connsiteX6" fmla="*/ 9592172 w 9601201"/>
              <a:gd name="connsiteY6" fmla="*/ 4194894 h 4194894"/>
              <a:gd name="connsiteX7" fmla="*/ 9542940 w 9601201"/>
              <a:gd name="connsiteY7" fmla="*/ 4194894 h 4194894"/>
              <a:gd name="connsiteX8" fmla="*/ 9601200 w 9601201"/>
              <a:gd name="connsiteY8" fmla="*/ 4087383 h 4194894"/>
              <a:gd name="connsiteX9" fmla="*/ 9601200 w 9601201"/>
              <a:gd name="connsiteY9" fmla="*/ 4126775 h 4194894"/>
              <a:gd name="connsiteX10" fmla="*/ 9538015 w 9601201"/>
              <a:gd name="connsiteY10" fmla="*/ 4189971 h 4194894"/>
              <a:gd name="connsiteX11" fmla="*/ 9542940 w 9601201"/>
              <a:gd name="connsiteY11" fmla="*/ 4194894 h 4194894"/>
              <a:gd name="connsiteX12" fmla="*/ 9493708 w 9601201"/>
              <a:gd name="connsiteY12" fmla="*/ 4194894 h 4194894"/>
              <a:gd name="connsiteX13" fmla="*/ 9601200 w 9601201"/>
              <a:gd name="connsiteY13" fmla="*/ 4038141 h 4194894"/>
              <a:gd name="connsiteX14" fmla="*/ 9601200 w 9601201"/>
              <a:gd name="connsiteY14" fmla="*/ 4077534 h 4194894"/>
              <a:gd name="connsiteX15" fmla="*/ 9488783 w 9601201"/>
              <a:gd name="connsiteY15" fmla="*/ 4189971 h 4194894"/>
              <a:gd name="connsiteX16" fmla="*/ 9493708 w 9601201"/>
              <a:gd name="connsiteY16" fmla="*/ 4194894 h 4194894"/>
              <a:gd name="connsiteX17" fmla="*/ 9444475 w 9601201"/>
              <a:gd name="connsiteY17" fmla="*/ 4194894 h 4194894"/>
              <a:gd name="connsiteX18" fmla="*/ 9601200 w 9601201"/>
              <a:gd name="connsiteY18" fmla="*/ 3988901 h 4194894"/>
              <a:gd name="connsiteX19" fmla="*/ 9601200 w 9601201"/>
              <a:gd name="connsiteY19" fmla="*/ 4028293 h 4194894"/>
              <a:gd name="connsiteX20" fmla="*/ 9439551 w 9601201"/>
              <a:gd name="connsiteY20" fmla="*/ 4189971 h 4194894"/>
              <a:gd name="connsiteX21" fmla="*/ 9444475 w 9601201"/>
              <a:gd name="connsiteY21" fmla="*/ 4194894 h 4194894"/>
              <a:gd name="connsiteX22" fmla="*/ 9395243 w 9601201"/>
              <a:gd name="connsiteY22" fmla="*/ 4194894 h 4194894"/>
              <a:gd name="connsiteX23" fmla="*/ 9601200 w 9601201"/>
              <a:gd name="connsiteY23" fmla="*/ 3939662 h 4194894"/>
              <a:gd name="connsiteX24" fmla="*/ 9601200 w 9601201"/>
              <a:gd name="connsiteY24" fmla="*/ 3979053 h 4194894"/>
              <a:gd name="connsiteX25" fmla="*/ 9390319 w 9601201"/>
              <a:gd name="connsiteY25" fmla="*/ 4189971 h 4194894"/>
              <a:gd name="connsiteX26" fmla="*/ 9395243 w 9601201"/>
              <a:gd name="connsiteY26" fmla="*/ 4194894 h 4194894"/>
              <a:gd name="connsiteX27" fmla="*/ 9346013 w 9601201"/>
              <a:gd name="connsiteY27" fmla="*/ 4194894 h 4194894"/>
              <a:gd name="connsiteX28" fmla="*/ 9601200 w 9601201"/>
              <a:gd name="connsiteY28" fmla="*/ 3890421 h 4194894"/>
              <a:gd name="connsiteX29" fmla="*/ 9601200 w 9601201"/>
              <a:gd name="connsiteY29" fmla="*/ 3929813 h 4194894"/>
              <a:gd name="connsiteX30" fmla="*/ 9341088 w 9601201"/>
              <a:gd name="connsiteY30" fmla="*/ 4189971 h 4194894"/>
              <a:gd name="connsiteX31" fmla="*/ 9346013 w 9601201"/>
              <a:gd name="connsiteY31" fmla="*/ 4194894 h 4194894"/>
              <a:gd name="connsiteX32" fmla="*/ 9296781 w 9601201"/>
              <a:gd name="connsiteY32" fmla="*/ 4194894 h 4194894"/>
              <a:gd name="connsiteX33" fmla="*/ 9601200 w 9601201"/>
              <a:gd name="connsiteY33" fmla="*/ 3841117 h 4194894"/>
              <a:gd name="connsiteX34" fmla="*/ 9601200 w 9601201"/>
              <a:gd name="connsiteY34" fmla="*/ 3880572 h 4194894"/>
              <a:gd name="connsiteX35" fmla="*/ 9291856 w 9601201"/>
              <a:gd name="connsiteY35" fmla="*/ 4189971 h 4194894"/>
              <a:gd name="connsiteX36" fmla="*/ 9296781 w 9601201"/>
              <a:gd name="connsiteY36" fmla="*/ 4194894 h 4194894"/>
              <a:gd name="connsiteX37" fmla="*/ 9247549 w 9601201"/>
              <a:gd name="connsiteY37" fmla="*/ 4194894 h 4194894"/>
              <a:gd name="connsiteX38" fmla="*/ 9601200 w 9601201"/>
              <a:gd name="connsiteY38" fmla="*/ 3791867 h 4194894"/>
              <a:gd name="connsiteX39" fmla="*/ 9601200 w 9601201"/>
              <a:gd name="connsiteY39" fmla="*/ 3831267 h 4194894"/>
              <a:gd name="connsiteX40" fmla="*/ 9242624 w 9601201"/>
              <a:gd name="connsiteY40" fmla="*/ 4189971 h 4194894"/>
              <a:gd name="connsiteX41" fmla="*/ 9247549 w 9601201"/>
              <a:gd name="connsiteY41" fmla="*/ 4194894 h 4194894"/>
              <a:gd name="connsiteX42" fmla="*/ 9198317 w 9601201"/>
              <a:gd name="connsiteY42" fmla="*/ 4194894 h 4194894"/>
              <a:gd name="connsiteX43" fmla="*/ 9601200 w 9601201"/>
              <a:gd name="connsiteY43" fmla="*/ 3742617 h 4194894"/>
              <a:gd name="connsiteX44" fmla="*/ 9601200 w 9601201"/>
              <a:gd name="connsiteY44" fmla="*/ 3782018 h 4194894"/>
              <a:gd name="connsiteX45" fmla="*/ 9193393 w 9601201"/>
              <a:gd name="connsiteY45" fmla="*/ 4189971 h 4194894"/>
              <a:gd name="connsiteX46" fmla="*/ 9198317 w 9601201"/>
              <a:gd name="connsiteY46" fmla="*/ 4194894 h 4194894"/>
              <a:gd name="connsiteX47" fmla="*/ 9149085 w 9601201"/>
              <a:gd name="connsiteY47" fmla="*/ 4194894 h 4194894"/>
              <a:gd name="connsiteX48" fmla="*/ 9601200 w 9601201"/>
              <a:gd name="connsiteY48" fmla="*/ 3693367 h 4194894"/>
              <a:gd name="connsiteX49" fmla="*/ 9601200 w 9601201"/>
              <a:gd name="connsiteY49" fmla="*/ 3732767 h 4194894"/>
              <a:gd name="connsiteX50" fmla="*/ 9144159 w 9601201"/>
              <a:gd name="connsiteY50" fmla="*/ 4189971 h 4194894"/>
              <a:gd name="connsiteX51" fmla="*/ 9149085 w 9601201"/>
              <a:gd name="connsiteY51" fmla="*/ 4194894 h 4194894"/>
              <a:gd name="connsiteX52" fmla="*/ 9099852 w 9601201"/>
              <a:gd name="connsiteY52" fmla="*/ 4194894 h 4194894"/>
              <a:gd name="connsiteX53" fmla="*/ 9601200 w 9601201"/>
              <a:gd name="connsiteY53" fmla="*/ 3644117 h 4194894"/>
              <a:gd name="connsiteX54" fmla="*/ 9601200 w 9601201"/>
              <a:gd name="connsiteY54" fmla="*/ 3683517 h 4194894"/>
              <a:gd name="connsiteX55" fmla="*/ 9094927 w 9601201"/>
              <a:gd name="connsiteY55" fmla="*/ 4189971 h 4194894"/>
              <a:gd name="connsiteX56" fmla="*/ 9099852 w 9601201"/>
              <a:gd name="connsiteY56" fmla="*/ 4194894 h 4194894"/>
              <a:gd name="connsiteX57" fmla="*/ 9050620 w 9601201"/>
              <a:gd name="connsiteY57" fmla="*/ 4194894 h 4194894"/>
              <a:gd name="connsiteX58" fmla="*/ 9601200 w 9601201"/>
              <a:gd name="connsiteY58" fmla="*/ 3594868 h 4194894"/>
              <a:gd name="connsiteX59" fmla="*/ 9601200 w 9601201"/>
              <a:gd name="connsiteY59" fmla="*/ 3634269 h 4194894"/>
              <a:gd name="connsiteX60" fmla="*/ 9045697 w 9601201"/>
              <a:gd name="connsiteY60" fmla="*/ 4189971 h 4194894"/>
              <a:gd name="connsiteX61" fmla="*/ 9050620 w 9601201"/>
              <a:gd name="connsiteY61" fmla="*/ 4194894 h 4194894"/>
              <a:gd name="connsiteX62" fmla="*/ 9001389 w 9601201"/>
              <a:gd name="connsiteY62" fmla="*/ 4194894 h 4194894"/>
              <a:gd name="connsiteX63" fmla="*/ 9601200 w 9601201"/>
              <a:gd name="connsiteY63" fmla="*/ 3545619 h 4194894"/>
              <a:gd name="connsiteX64" fmla="*/ 9601200 w 9601201"/>
              <a:gd name="connsiteY64" fmla="*/ 3585020 h 4194894"/>
              <a:gd name="connsiteX65" fmla="*/ 8996465 w 9601201"/>
              <a:gd name="connsiteY65" fmla="*/ 4189971 h 4194894"/>
              <a:gd name="connsiteX66" fmla="*/ 9001389 w 9601201"/>
              <a:gd name="connsiteY66" fmla="*/ 4194894 h 4194894"/>
              <a:gd name="connsiteX67" fmla="*/ 8952157 w 9601201"/>
              <a:gd name="connsiteY67" fmla="*/ 4194894 h 4194894"/>
              <a:gd name="connsiteX68" fmla="*/ 9601201 w 9601201"/>
              <a:gd name="connsiteY68" fmla="*/ 3496368 h 4194894"/>
              <a:gd name="connsiteX69" fmla="*/ 9601201 w 9601201"/>
              <a:gd name="connsiteY69" fmla="*/ 3524969 h 4194894"/>
              <a:gd name="connsiteX70" fmla="*/ 9601200 w 9601201"/>
              <a:gd name="connsiteY70" fmla="*/ 3524969 h 4194894"/>
              <a:gd name="connsiteX71" fmla="*/ 9601200 w 9601201"/>
              <a:gd name="connsiteY71" fmla="*/ 3535770 h 4194894"/>
              <a:gd name="connsiteX72" fmla="*/ 8947233 w 9601201"/>
              <a:gd name="connsiteY72" fmla="*/ 4189971 h 4194894"/>
              <a:gd name="connsiteX73" fmla="*/ 8952157 w 9601201"/>
              <a:gd name="connsiteY73" fmla="*/ 4194894 h 4194894"/>
              <a:gd name="connsiteX74" fmla="*/ 8902925 w 9601201"/>
              <a:gd name="connsiteY74" fmla="*/ 4194894 h 4194894"/>
              <a:gd name="connsiteX75" fmla="*/ 9601201 w 9601201"/>
              <a:gd name="connsiteY75" fmla="*/ 3447118 h 4194894"/>
              <a:gd name="connsiteX76" fmla="*/ 9601201 w 9601201"/>
              <a:gd name="connsiteY76" fmla="*/ 3486519 h 4194894"/>
              <a:gd name="connsiteX77" fmla="*/ 8898001 w 9601201"/>
              <a:gd name="connsiteY77" fmla="*/ 4189971 h 4194894"/>
              <a:gd name="connsiteX78" fmla="*/ 8902925 w 9601201"/>
              <a:gd name="connsiteY78" fmla="*/ 4194894 h 4194894"/>
              <a:gd name="connsiteX79" fmla="*/ 8853693 w 9601201"/>
              <a:gd name="connsiteY79" fmla="*/ 4194894 h 4194894"/>
              <a:gd name="connsiteX80" fmla="*/ 9601201 w 9601201"/>
              <a:gd name="connsiteY80" fmla="*/ 3397868 h 4194894"/>
              <a:gd name="connsiteX81" fmla="*/ 9601201 w 9601201"/>
              <a:gd name="connsiteY81" fmla="*/ 3437270 h 4194894"/>
              <a:gd name="connsiteX82" fmla="*/ 8848769 w 9601201"/>
              <a:gd name="connsiteY82" fmla="*/ 4189971 h 4194894"/>
              <a:gd name="connsiteX83" fmla="*/ 8853693 w 9601201"/>
              <a:gd name="connsiteY83" fmla="*/ 4194894 h 4194894"/>
              <a:gd name="connsiteX84" fmla="*/ 8804461 w 9601201"/>
              <a:gd name="connsiteY84" fmla="*/ 4194894 h 4194894"/>
              <a:gd name="connsiteX85" fmla="*/ 9601201 w 9601201"/>
              <a:gd name="connsiteY85" fmla="*/ 3348619 h 4194894"/>
              <a:gd name="connsiteX86" fmla="*/ 9601201 w 9601201"/>
              <a:gd name="connsiteY86" fmla="*/ 3388019 h 4194894"/>
              <a:gd name="connsiteX87" fmla="*/ 8799536 w 9601201"/>
              <a:gd name="connsiteY87" fmla="*/ 4189971 h 4194894"/>
              <a:gd name="connsiteX88" fmla="*/ 8804461 w 9601201"/>
              <a:gd name="connsiteY88" fmla="*/ 4194894 h 4194894"/>
              <a:gd name="connsiteX89" fmla="*/ 8755229 w 9601201"/>
              <a:gd name="connsiteY89" fmla="*/ 4194894 h 4194894"/>
              <a:gd name="connsiteX90" fmla="*/ 9601201 w 9601201"/>
              <a:gd name="connsiteY90" fmla="*/ 3299370 h 4194894"/>
              <a:gd name="connsiteX91" fmla="*/ 9601201 w 9601201"/>
              <a:gd name="connsiteY91" fmla="*/ 3338769 h 4194894"/>
              <a:gd name="connsiteX92" fmla="*/ 8750304 w 9601201"/>
              <a:gd name="connsiteY92" fmla="*/ 4189971 h 4194894"/>
              <a:gd name="connsiteX93" fmla="*/ 8755229 w 9601201"/>
              <a:gd name="connsiteY93" fmla="*/ 4194894 h 4194894"/>
              <a:gd name="connsiteX94" fmla="*/ 8705998 w 9601201"/>
              <a:gd name="connsiteY94" fmla="*/ 4194894 h 4194894"/>
              <a:gd name="connsiteX95" fmla="*/ 9601201 w 9601201"/>
              <a:gd name="connsiteY95" fmla="*/ 3250120 h 4194894"/>
              <a:gd name="connsiteX96" fmla="*/ 9601201 w 9601201"/>
              <a:gd name="connsiteY96" fmla="*/ 3289521 h 4194894"/>
              <a:gd name="connsiteX97" fmla="*/ 8701073 w 9601201"/>
              <a:gd name="connsiteY97" fmla="*/ 4189971 h 4194894"/>
              <a:gd name="connsiteX98" fmla="*/ 8705998 w 9601201"/>
              <a:gd name="connsiteY98" fmla="*/ 4194894 h 4194894"/>
              <a:gd name="connsiteX99" fmla="*/ 8656766 w 9601201"/>
              <a:gd name="connsiteY99" fmla="*/ 4194894 h 4194894"/>
              <a:gd name="connsiteX100" fmla="*/ 9601201 w 9601201"/>
              <a:gd name="connsiteY100" fmla="*/ 3200871 h 4194894"/>
              <a:gd name="connsiteX101" fmla="*/ 9601201 w 9601201"/>
              <a:gd name="connsiteY101" fmla="*/ 3240271 h 4194894"/>
              <a:gd name="connsiteX102" fmla="*/ 8651841 w 9601201"/>
              <a:gd name="connsiteY102" fmla="*/ 4189971 h 4194894"/>
              <a:gd name="connsiteX103" fmla="*/ 8656766 w 9601201"/>
              <a:gd name="connsiteY103" fmla="*/ 4194894 h 4194894"/>
              <a:gd name="connsiteX104" fmla="*/ 8607535 w 9601201"/>
              <a:gd name="connsiteY104" fmla="*/ 4194894 h 4194894"/>
              <a:gd name="connsiteX105" fmla="*/ 9601201 w 9601201"/>
              <a:gd name="connsiteY105" fmla="*/ 3151622 h 4194894"/>
              <a:gd name="connsiteX106" fmla="*/ 9601201 w 9601201"/>
              <a:gd name="connsiteY106" fmla="*/ 3191022 h 4194894"/>
              <a:gd name="connsiteX107" fmla="*/ 8602610 w 9601201"/>
              <a:gd name="connsiteY107" fmla="*/ 4189971 h 4194894"/>
              <a:gd name="connsiteX108" fmla="*/ 8607535 w 9601201"/>
              <a:gd name="connsiteY108" fmla="*/ 4194894 h 4194894"/>
              <a:gd name="connsiteX109" fmla="*/ 8558303 w 9601201"/>
              <a:gd name="connsiteY109" fmla="*/ 4194894 h 4194894"/>
              <a:gd name="connsiteX110" fmla="*/ 9601201 w 9601201"/>
              <a:gd name="connsiteY110" fmla="*/ 3102370 h 4194894"/>
              <a:gd name="connsiteX111" fmla="*/ 9601201 w 9601201"/>
              <a:gd name="connsiteY111" fmla="*/ 3141772 h 4194894"/>
              <a:gd name="connsiteX112" fmla="*/ 8553378 w 9601201"/>
              <a:gd name="connsiteY112" fmla="*/ 4189971 h 4194894"/>
              <a:gd name="connsiteX113" fmla="*/ 8558303 w 9601201"/>
              <a:gd name="connsiteY113" fmla="*/ 4194894 h 4194894"/>
              <a:gd name="connsiteX114" fmla="*/ 8509069 w 9601201"/>
              <a:gd name="connsiteY114" fmla="*/ 4194894 h 4194894"/>
              <a:gd name="connsiteX115" fmla="*/ 9601201 w 9601201"/>
              <a:gd name="connsiteY115" fmla="*/ 3053121 h 4194894"/>
              <a:gd name="connsiteX116" fmla="*/ 9601201 w 9601201"/>
              <a:gd name="connsiteY116" fmla="*/ 3092522 h 4194894"/>
              <a:gd name="connsiteX117" fmla="*/ 8504145 w 9601201"/>
              <a:gd name="connsiteY117" fmla="*/ 4189971 h 4194894"/>
              <a:gd name="connsiteX118" fmla="*/ 8509069 w 9601201"/>
              <a:gd name="connsiteY118" fmla="*/ 4194894 h 4194894"/>
              <a:gd name="connsiteX119" fmla="*/ 8459837 w 9601201"/>
              <a:gd name="connsiteY119" fmla="*/ 4194894 h 4194894"/>
              <a:gd name="connsiteX120" fmla="*/ 9601201 w 9601201"/>
              <a:gd name="connsiteY120" fmla="*/ 3003872 h 4194894"/>
              <a:gd name="connsiteX121" fmla="*/ 9601201 w 9601201"/>
              <a:gd name="connsiteY121" fmla="*/ 3043272 h 4194894"/>
              <a:gd name="connsiteX122" fmla="*/ 8454913 w 9601201"/>
              <a:gd name="connsiteY122" fmla="*/ 4189971 h 4194894"/>
              <a:gd name="connsiteX123" fmla="*/ 8459837 w 9601201"/>
              <a:gd name="connsiteY123" fmla="*/ 4194894 h 4194894"/>
              <a:gd name="connsiteX124" fmla="*/ 8410607 w 9601201"/>
              <a:gd name="connsiteY124" fmla="*/ 4194894 h 4194894"/>
              <a:gd name="connsiteX125" fmla="*/ 9601201 w 9601201"/>
              <a:gd name="connsiteY125" fmla="*/ 2954623 h 4194894"/>
              <a:gd name="connsiteX126" fmla="*/ 9601201 w 9601201"/>
              <a:gd name="connsiteY126" fmla="*/ 2994024 h 4194894"/>
              <a:gd name="connsiteX127" fmla="*/ 8405683 w 9601201"/>
              <a:gd name="connsiteY127" fmla="*/ 4189971 h 4194894"/>
              <a:gd name="connsiteX128" fmla="*/ 8410607 w 9601201"/>
              <a:gd name="connsiteY128" fmla="*/ 4194894 h 4194894"/>
              <a:gd name="connsiteX129" fmla="*/ 8361375 w 9601201"/>
              <a:gd name="connsiteY129" fmla="*/ 4194894 h 4194894"/>
              <a:gd name="connsiteX130" fmla="*/ 9601201 w 9601201"/>
              <a:gd name="connsiteY130" fmla="*/ 2905373 h 4194894"/>
              <a:gd name="connsiteX131" fmla="*/ 9601201 w 9601201"/>
              <a:gd name="connsiteY131" fmla="*/ 2944774 h 4194894"/>
              <a:gd name="connsiteX132" fmla="*/ 8356451 w 9601201"/>
              <a:gd name="connsiteY132" fmla="*/ 4189971 h 4194894"/>
              <a:gd name="connsiteX133" fmla="*/ 8361375 w 9601201"/>
              <a:gd name="connsiteY133" fmla="*/ 4194894 h 4194894"/>
              <a:gd name="connsiteX134" fmla="*/ 8312143 w 9601201"/>
              <a:gd name="connsiteY134" fmla="*/ 4194894 h 4194894"/>
              <a:gd name="connsiteX135" fmla="*/ 9601201 w 9601201"/>
              <a:gd name="connsiteY135" fmla="*/ 2856124 h 4194894"/>
              <a:gd name="connsiteX136" fmla="*/ 9601201 w 9601201"/>
              <a:gd name="connsiteY136" fmla="*/ 2895525 h 4194894"/>
              <a:gd name="connsiteX137" fmla="*/ 8307219 w 9601201"/>
              <a:gd name="connsiteY137" fmla="*/ 4189971 h 4194894"/>
              <a:gd name="connsiteX138" fmla="*/ 8312143 w 9601201"/>
              <a:gd name="connsiteY138" fmla="*/ 4194894 h 4194894"/>
              <a:gd name="connsiteX139" fmla="*/ 8262911 w 9601201"/>
              <a:gd name="connsiteY139" fmla="*/ 4194894 h 4194894"/>
              <a:gd name="connsiteX140" fmla="*/ 9601201 w 9601201"/>
              <a:gd name="connsiteY140" fmla="*/ 2806874 h 4194894"/>
              <a:gd name="connsiteX141" fmla="*/ 9601201 w 9601201"/>
              <a:gd name="connsiteY141" fmla="*/ 2846275 h 4194894"/>
              <a:gd name="connsiteX142" fmla="*/ 8257987 w 9601201"/>
              <a:gd name="connsiteY142" fmla="*/ 4189971 h 4194894"/>
              <a:gd name="connsiteX143" fmla="*/ 8262911 w 9601201"/>
              <a:gd name="connsiteY143" fmla="*/ 4194894 h 4194894"/>
              <a:gd name="connsiteX144" fmla="*/ 8213679 w 9601201"/>
              <a:gd name="connsiteY144" fmla="*/ 4194894 h 4194894"/>
              <a:gd name="connsiteX145" fmla="*/ 9601201 w 9601201"/>
              <a:gd name="connsiteY145" fmla="*/ 2757624 h 4194894"/>
              <a:gd name="connsiteX146" fmla="*/ 9601201 w 9601201"/>
              <a:gd name="connsiteY146" fmla="*/ 2797024 h 4194894"/>
              <a:gd name="connsiteX147" fmla="*/ 8208753 w 9601201"/>
              <a:gd name="connsiteY147" fmla="*/ 4189971 h 4194894"/>
              <a:gd name="connsiteX148" fmla="*/ 8213679 w 9601201"/>
              <a:gd name="connsiteY148" fmla="*/ 4194894 h 4194894"/>
              <a:gd name="connsiteX149" fmla="*/ 8164446 w 9601201"/>
              <a:gd name="connsiteY149" fmla="*/ 4194894 h 4194894"/>
              <a:gd name="connsiteX150" fmla="*/ 9601201 w 9601201"/>
              <a:gd name="connsiteY150" fmla="*/ 2708374 h 4194894"/>
              <a:gd name="connsiteX151" fmla="*/ 9601201 w 9601201"/>
              <a:gd name="connsiteY151" fmla="*/ 2747774 h 4194894"/>
              <a:gd name="connsiteX152" fmla="*/ 8159521 w 9601201"/>
              <a:gd name="connsiteY152" fmla="*/ 4189971 h 4194894"/>
              <a:gd name="connsiteX153" fmla="*/ 8164446 w 9601201"/>
              <a:gd name="connsiteY153" fmla="*/ 4194894 h 4194894"/>
              <a:gd name="connsiteX154" fmla="*/ 8115215 w 9601201"/>
              <a:gd name="connsiteY154" fmla="*/ 4194894 h 4194894"/>
              <a:gd name="connsiteX155" fmla="*/ 9601201 w 9601201"/>
              <a:gd name="connsiteY155" fmla="*/ 2659126 h 4194894"/>
              <a:gd name="connsiteX156" fmla="*/ 9601201 w 9601201"/>
              <a:gd name="connsiteY156" fmla="*/ 2698525 h 4194894"/>
              <a:gd name="connsiteX157" fmla="*/ 8110290 w 9601201"/>
              <a:gd name="connsiteY157" fmla="*/ 4189971 h 4194894"/>
              <a:gd name="connsiteX158" fmla="*/ 8115215 w 9601201"/>
              <a:gd name="connsiteY158" fmla="*/ 4194894 h 4194894"/>
              <a:gd name="connsiteX159" fmla="*/ 8065984 w 9601201"/>
              <a:gd name="connsiteY159" fmla="*/ 4194894 h 4194894"/>
              <a:gd name="connsiteX160" fmla="*/ 9601201 w 9601201"/>
              <a:gd name="connsiteY160" fmla="*/ 2609876 h 4194894"/>
              <a:gd name="connsiteX161" fmla="*/ 9601201 w 9601201"/>
              <a:gd name="connsiteY161" fmla="*/ 2649276 h 4194894"/>
              <a:gd name="connsiteX162" fmla="*/ 8061059 w 9601201"/>
              <a:gd name="connsiteY162" fmla="*/ 4189971 h 4194894"/>
              <a:gd name="connsiteX163" fmla="*/ 8065984 w 9601201"/>
              <a:gd name="connsiteY163" fmla="*/ 4194894 h 4194894"/>
              <a:gd name="connsiteX164" fmla="*/ 8016752 w 9601201"/>
              <a:gd name="connsiteY164" fmla="*/ 4194894 h 4194894"/>
              <a:gd name="connsiteX165" fmla="*/ 9601201 w 9601201"/>
              <a:gd name="connsiteY165" fmla="*/ 2560626 h 4194894"/>
              <a:gd name="connsiteX166" fmla="*/ 9601201 w 9601201"/>
              <a:gd name="connsiteY166" fmla="*/ 2600026 h 4194894"/>
              <a:gd name="connsiteX167" fmla="*/ 8011827 w 9601201"/>
              <a:gd name="connsiteY167" fmla="*/ 4189971 h 4194894"/>
              <a:gd name="connsiteX168" fmla="*/ 8016752 w 9601201"/>
              <a:gd name="connsiteY168" fmla="*/ 4194894 h 4194894"/>
              <a:gd name="connsiteX169" fmla="*/ 7967520 w 9601201"/>
              <a:gd name="connsiteY169" fmla="*/ 4194894 h 4194894"/>
              <a:gd name="connsiteX170" fmla="*/ 9601201 w 9601201"/>
              <a:gd name="connsiteY170" fmla="*/ 2511377 h 4194894"/>
              <a:gd name="connsiteX171" fmla="*/ 9601201 w 9601201"/>
              <a:gd name="connsiteY171" fmla="*/ 2550777 h 4194894"/>
              <a:gd name="connsiteX172" fmla="*/ 7962595 w 9601201"/>
              <a:gd name="connsiteY172" fmla="*/ 4189971 h 4194894"/>
              <a:gd name="connsiteX173" fmla="*/ 7967520 w 9601201"/>
              <a:gd name="connsiteY173" fmla="*/ 4194894 h 4194894"/>
              <a:gd name="connsiteX174" fmla="*/ 7918288 w 9601201"/>
              <a:gd name="connsiteY174" fmla="*/ 4194894 h 4194894"/>
              <a:gd name="connsiteX175" fmla="*/ 9601201 w 9601201"/>
              <a:gd name="connsiteY175" fmla="*/ 2462126 h 4194894"/>
              <a:gd name="connsiteX176" fmla="*/ 9601201 w 9601201"/>
              <a:gd name="connsiteY176" fmla="*/ 2501528 h 4194894"/>
              <a:gd name="connsiteX177" fmla="*/ 7913363 w 9601201"/>
              <a:gd name="connsiteY177" fmla="*/ 4189971 h 4194894"/>
              <a:gd name="connsiteX178" fmla="*/ 7918288 w 9601201"/>
              <a:gd name="connsiteY178" fmla="*/ 4194894 h 4194894"/>
              <a:gd name="connsiteX179" fmla="*/ 7869055 w 9601201"/>
              <a:gd name="connsiteY179" fmla="*/ 4194894 h 4194894"/>
              <a:gd name="connsiteX180" fmla="*/ 9601201 w 9601201"/>
              <a:gd name="connsiteY180" fmla="*/ 2412876 h 4194894"/>
              <a:gd name="connsiteX181" fmla="*/ 9601201 w 9601201"/>
              <a:gd name="connsiteY181" fmla="*/ 2452278 h 4194894"/>
              <a:gd name="connsiteX182" fmla="*/ 7864131 w 9601201"/>
              <a:gd name="connsiteY182" fmla="*/ 4189971 h 4194894"/>
              <a:gd name="connsiteX183" fmla="*/ 7869055 w 9601201"/>
              <a:gd name="connsiteY183" fmla="*/ 4194894 h 4194894"/>
              <a:gd name="connsiteX184" fmla="*/ 7819823 w 9601201"/>
              <a:gd name="connsiteY184" fmla="*/ 4194894 h 4194894"/>
              <a:gd name="connsiteX185" fmla="*/ 9601201 w 9601201"/>
              <a:gd name="connsiteY185" fmla="*/ 2363628 h 4194894"/>
              <a:gd name="connsiteX186" fmla="*/ 9601201 w 9601201"/>
              <a:gd name="connsiteY186" fmla="*/ 2403028 h 4194894"/>
              <a:gd name="connsiteX187" fmla="*/ 7814899 w 9601201"/>
              <a:gd name="connsiteY187" fmla="*/ 4189971 h 4194894"/>
              <a:gd name="connsiteX188" fmla="*/ 7819823 w 9601201"/>
              <a:gd name="connsiteY188" fmla="*/ 4194894 h 4194894"/>
              <a:gd name="connsiteX189" fmla="*/ 7770593 w 9601201"/>
              <a:gd name="connsiteY189" fmla="*/ 4194894 h 4194894"/>
              <a:gd name="connsiteX190" fmla="*/ 9601201 w 9601201"/>
              <a:gd name="connsiteY190" fmla="*/ 2314378 h 4194894"/>
              <a:gd name="connsiteX191" fmla="*/ 9601201 w 9601201"/>
              <a:gd name="connsiteY191" fmla="*/ 2353779 h 4194894"/>
              <a:gd name="connsiteX192" fmla="*/ 7765668 w 9601201"/>
              <a:gd name="connsiteY192" fmla="*/ 4189971 h 4194894"/>
              <a:gd name="connsiteX193" fmla="*/ 7770593 w 9601201"/>
              <a:gd name="connsiteY193" fmla="*/ 4194894 h 4194894"/>
              <a:gd name="connsiteX194" fmla="*/ 7721361 w 9601201"/>
              <a:gd name="connsiteY194" fmla="*/ 4194894 h 4194894"/>
              <a:gd name="connsiteX195" fmla="*/ 9601201 w 9601201"/>
              <a:gd name="connsiteY195" fmla="*/ 2265129 h 4194894"/>
              <a:gd name="connsiteX196" fmla="*/ 9601201 w 9601201"/>
              <a:gd name="connsiteY196" fmla="*/ 2304530 h 4194894"/>
              <a:gd name="connsiteX197" fmla="*/ 7716436 w 9601201"/>
              <a:gd name="connsiteY197" fmla="*/ 4189971 h 4194894"/>
              <a:gd name="connsiteX198" fmla="*/ 7721361 w 9601201"/>
              <a:gd name="connsiteY198" fmla="*/ 4194894 h 4194894"/>
              <a:gd name="connsiteX199" fmla="*/ 7672129 w 9601201"/>
              <a:gd name="connsiteY199" fmla="*/ 4194894 h 4194894"/>
              <a:gd name="connsiteX200" fmla="*/ 9601201 w 9601201"/>
              <a:gd name="connsiteY200" fmla="*/ 2215879 h 4194894"/>
              <a:gd name="connsiteX201" fmla="*/ 9601201 w 9601201"/>
              <a:gd name="connsiteY201" fmla="*/ 2255280 h 4194894"/>
              <a:gd name="connsiteX202" fmla="*/ 7667204 w 9601201"/>
              <a:gd name="connsiteY202" fmla="*/ 4189971 h 4194894"/>
              <a:gd name="connsiteX203" fmla="*/ 7672129 w 9601201"/>
              <a:gd name="connsiteY203" fmla="*/ 4194894 h 4194894"/>
              <a:gd name="connsiteX204" fmla="*/ 7622897 w 9601201"/>
              <a:gd name="connsiteY204" fmla="*/ 4194894 h 4194894"/>
              <a:gd name="connsiteX205" fmla="*/ 9601201 w 9601201"/>
              <a:gd name="connsiteY205" fmla="*/ 2166629 h 4194894"/>
              <a:gd name="connsiteX206" fmla="*/ 9601201 w 9601201"/>
              <a:gd name="connsiteY206" fmla="*/ 2206031 h 4194894"/>
              <a:gd name="connsiteX207" fmla="*/ 7617973 w 9601201"/>
              <a:gd name="connsiteY207" fmla="*/ 4189971 h 4194894"/>
              <a:gd name="connsiteX208" fmla="*/ 7622897 w 9601201"/>
              <a:gd name="connsiteY208" fmla="*/ 4194894 h 4194894"/>
              <a:gd name="connsiteX209" fmla="*/ 7573665 w 9601201"/>
              <a:gd name="connsiteY209" fmla="*/ 4194894 h 4194894"/>
              <a:gd name="connsiteX210" fmla="*/ 9601201 w 9601201"/>
              <a:gd name="connsiteY210" fmla="*/ 2117379 h 4194894"/>
              <a:gd name="connsiteX211" fmla="*/ 9601201 w 9601201"/>
              <a:gd name="connsiteY211" fmla="*/ 2156780 h 4194894"/>
              <a:gd name="connsiteX212" fmla="*/ 7568739 w 9601201"/>
              <a:gd name="connsiteY212" fmla="*/ 4189971 h 4194894"/>
              <a:gd name="connsiteX213" fmla="*/ 7573665 w 9601201"/>
              <a:gd name="connsiteY213" fmla="*/ 4194894 h 4194894"/>
              <a:gd name="connsiteX214" fmla="*/ 7524432 w 9601201"/>
              <a:gd name="connsiteY214" fmla="*/ 4194894 h 4194894"/>
              <a:gd name="connsiteX215" fmla="*/ 9601201 w 9601201"/>
              <a:gd name="connsiteY215" fmla="*/ 2068129 h 4194894"/>
              <a:gd name="connsiteX216" fmla="*/ 9601201 w 9601201"/>
              <a:gd name="connsiteY216" fmla="*/ 2107531 h 4194894"/>
              <a:gd name="connsiteX217" fmla="*/ 7519507 w 9601201"/>
              <a:gd name="connsiteY217" fmla="*/ 4189971 h 4194894"/>
              <a:gd name="connsiteX218" fmla="*/ 7524432 w 9601201"/>
              <a:gd name="connsiteY218" fmla="*/ 4194894 h 4194894"/>
              <a:gd name="connsiteX219" fmla="*/ 7475200 w 9601201"/>
              <a:gd name="connsiteY219" fmla="*/ 4194894 h 4194894"/>
              <a:gd name="connsiteX220" fmla="*/ 9601201 w 9601201"/>
              <a:gd name="connsiteY220" fmla="*/ 2018880 h 4194894"/>
              <a:gd name="connsiteX221" fmla="*/ 9601201 w 9601201"/>
              <a:gd name="connsiteY221" fmla="*/ 2058282 h 4194894"/>
              <a:gd name="connsiteX222" fmla="*/ 7470277 w 9601201"/>
              <a:gd name="connsiteY222" fmla="*/ 4189971 h 4194894"/>
              <a:gd name="connsiteX223" fmla="*/ 7475200 w 9601201"/>
              <a:gd name="connsiteY223" fmla="*/ 4194894 h 4194894"/>
              <a:gd name="connsiteX224" fmla="*/ 7425969 w 9601201"/>
              <a:gd name="connsiteY224" fmla="*/ 4194894 h 4194894"/>
              <a:gd name="connsiteX225" fmla="*/ 9601201 w 9601201"/>
              <a:gd name="connsiteY225" fmla="*/ 1969630 h 4194894"/>
              <a:gd name="connsiteX226" fmla="*/ 9601201 w 9601201"/>
              <a:gd name="connsiteY226" fmla="*/ 2009033 h 4194894"/>
              <a:gd name="connsiteX227" fmla="*/ 7421045 w 9601201"/>
              <a:gd name="connsiteY227" fmla="*/ 4189971 h 4194894"/>
              <a:gd name="connsiteX228" fmla="*/ 7425969 w 9601201"/>
              <a:gd name="connsiteY228" fmla="*/ 4194894 h 4194894"/>
              <a:gd name="connsiteX229" fmla="*/ 7376737 w 9601201"/>
              <a:gd name="connsiteY229" fmla="*/ 4194894 h 4194894"/>
              <a:gd name="connsiteX230" fmla="*/ 9601201 w 9601201"/>
              <a:gd name="connsiteY230" fmla="*/ 1920382 h 4194894"/>
              <a:gd name="connsiteX231" fmla="*/ 9601201 w 9601201"/>
              <a:gd name="connsiteY231" fmla="*/ 1959783 h 4194894"/>
              <a:gd name="connsiteX232" fmla="*/ 7371813 w 9601201"/>
              <a:gd name="connsiteY232" fmla="*/ 4189971 h 4194894"/>
              <a:gd name="connsiteX233" fmla="*/ 7376737 w 9601201"/>
              <a:gd name="connsiteY233" fmla="*/ 4194894 h 4194894"/>
              <a:gd name="connsiteX234" fmla="*/ 7327506 w 9601201"/>
              <a:gd name="connsiteY234" fmla="*/ 4194894 h 4194894"/>
              <a:gd name="connsiteX235" fmla="*/ 9601201 w 9601201"/>
              <a:gd name="connsiteY235" fmla="*/ 1871132 h 4194894"/>
              <a:gd name="connsiteX236" fmla="*/ 9601201 w 9601201"/>
              <a:gd name="connsiteY236" fmla="*/ 1910533 h 4194894"/>
              <a:gd name="connsiteX237" fmla="*/ 7322581 w 9601201"/>
              <a:gd name="connsiteY237" fmla="*/ 4189971 h 4194894"/>
              <a:gd name="connsiteX238" fmla="*/ 7327506 w 9601201"/>
              <a:gd name="connsiteY238" fmla="*/ 4194894 h 4194894"/>
              <a:gd name="connsiteX239" fmla="*/ 7278274 w 9601201"/>
              <a:gd name="connsiteY239" fmla="*/ 4194894 h 4194894"/>
              <a:gd name="connsiteX240" fmla="*/ 9601201 w 9601201"/>
              <a:gd name="connsiteY240" fmla="*/ 1821882 h 4194894"/>
              <a:gd name="connsiteX241" fmla="*/ 9601201 w 9601201"/>
              <a:gd name="connsiteY241" fmla="*/ 1861283 h 4194894"/>
              <a:gd name="connsiteX242" fmla="*/ 7273349 w 9601201"/>
              <a:gd name="connsiteY242" fmla="*/ 4189971 h 4194894"/>
              <a:gd name="connsiteX243" fmla="*/ 7278274 w 9601201"/>
              <a:gd name="connsiteY243" fmla="*/ 4194894 h 4194894"/>
              <a:gd name="connsiteX244" fmla="*/ 7229041 w 9601201"/>
              <a:gd name="connsiteY244" fmla="*/ 4194894 h 4194894"/>
              <a:gd name="connsiteX245" fmla="*/ 9601201 w 9601201"/>
              <a:gd name="connsiteY245" fmla="*/ 1772632 h 4194894"/>
              <a:gd name="connsiteX246" fmla="*/ 9601201 w 9601201"/>
              <a:gd name="connsiteY246" fmla="*/ 1812035 h 4194894"/>
              <a:gd name="connsiteX247" fmla="*/ 7224119 w 9601201"/>
              <a:gd name="connsiteY247" fmla="*/ 4189971 h 4194894"/>
              <a:gd name="connsiteX248" fmla="*/ 7229041 w 9601201"/>
              <a:gd name="connsiteY248" fmla="*/ 4194894 h 4194894"/>
              <a:gd name="connsiteX249" fmla="*/ 7179809 w 9601201"/>
              <a:gd name="connsiteY249" fmla="*/ 4194894 h 4194894"/>
              <a:gd name="connsiteX250" fmla="*/ 9601201 w 9601201"/>
              <a:gd name="connsiteY250" fmla="*/ 1723383 h 4194894"/>
              <a:gd name="connsiteX251" fmla="*/ 9601201 w 9601201"/>
              <a:gd name="connsiteY251" fmla="*/ 1762786 h 4194894"/>
              <a:gd name="connsiteX252" fmla="*/ 7174887 w 9601201"/>
              <a:gd name="connsiteY252" fmla="*/ 4189971 h 4194894"/>
              <a:gd name="connsiteX253" fmla="*/ 7179809 w 9601201"/>
              <a:gd name="connsiteY253" fmla="*/ 4194894 h 4194894"/>
              <a:gd name="connsiteX254" fmla="*/ 7130578 w 9601201"/>
              <a:gd name="connsiteY254" fmla="*/ 4194894 h 4194894"/>
              <a:gd name="connsiteX255" fmla="*/ 9601201 w 9601201"/>
              <a:gd name="connsiteY255" fmla="*/ 1674133 h 4194894"/>
              <a:gd name="connsiteX256" fmla="*/ 9601201 w 9601201"/>
              <a:gd name="connsiteY256" fmla="*/ 1713536 h 4194894"/>
              <a:gd name="connsiteX257" fmla="*/ 7125655 w 9601201"/>
              <a:gd name="connsiteY257" fmla="*/ 4189971 h 4194894"/>
              <a:gd name="connsiteX258" fmla="*/ 7130578 w 9601201"/>
              <a:gd name="connsiteY258" fmla="*/ 4194894 h 4194894"/>
              <a:gd name="connsiteX259" fmla="*/ 7083425 w 9601201"/>
              <a:gd name="connsiteY259" fmla="*/ 4194894 h 4194894"/>
              <a:gd name="connsiteX260" fmla="*/ 7081346 w 9601201"/>
              <a:gd name="connsiteY260" fmla="*/ 4194894 h 4194894"/>
              <a:gd name="connsiteX261" fmla="*/ 9601201 w 9601201"/>
              <a:gd name="connsiteY261" fmla="*/ 1624884 h 4194894"/>
              <a:gd name="connsiteX262" fmla="*/ 9601201 w 9601201"/>
              <a:gd name="connsiteY262" fmla="*/ 1664286 h 4194894"/>
              <a:gd name="connsiteX263" fmla="*/ 7076423 w 9601201"/>
              <a:gd name="connsiteY263" fmla="*/ 4189971 h 4194894"/>
              <a:gd name="connsiteX264" fmla="*/ 7081346 w 9601201"/>
              <a:gd name="connsiteY264" fmla="*/ 4194894 h 4194894"/>
              <a:gd name="connsiteX265" fmla="*/ 7032115 w 9601201"/>
              <a:gd name="connsiteY265" fmla="*/ 4194894 h 4194894"/>
              <a:gd name="connsiteX266" fmla="*/ 9601201 w 9601201"/>
              <a:gd name="connsiteY266" fmla="*/ 1575635 h 4194894"/>
              <a:gd name="connsiteX267" fmla="*/ 9601201 w 9601201"/>
              <a:gd name="connsiteY267" fmla="*/ 1615036 h 4194894"/>
              <a:gd name="connsiteX268" fmla="*/ 7027190 w 9601201"/>
              <a:gd name="connsiteY268" fmla="*/ 4189971 h 4194894"/>
              <a:gd name="connsiteX269" fmla="*/ 7032115 w 9601201"/>
              <a:gd name="connsiteY269" fmla="*/ 4194894 h 4194894"/>
              <a:gd name="connsiteX270" fmla="*/ 6982883 w 9601201"/>
              <a:gd name="connsiteY270" fmla="*/ 4194894 h 4194894"/>
              <a:gd name="connsiteX271" fmla="*/ 9601201 w 9601201"/>
              <a:gd name="connsiteY271" fmla="*/ 1526384 h 4194894"/>
              <a:gd name="connsiteX272" fmla="*/ 9601201 w 9601201"/>
              <a:gd name="connsiteY272" fmla="*/ 1565786 h 4194894"/>
              <a:gd name="connsiteX273" fmla="*/ 6977958 w 9601201"/>
              <a:gd name="connsiteY273" fmla="*/ 4189971 h 4194894"/>
              <a:gd name="connsiteX274" fmla="*/ 6982883 w 9601201"/>
              <a:gd name="connsiteY274" fmla="*/ 4194894 h 4194894"/>
              <a:gd name="connsiteX275" fmla="*/ 6933649 w 9601201"/>
              <a:gd name="connsiteY275" fmla="*/ 4194894 h 4194894"/>
              <a:gd name="connsiteX276" fmla="*/ 9601201 w 9601201"/>
              <a:gd name="connsiteY276" fmla="*/ 1477134 h 4194894"/>
              <a:gd name="connsiteX277" fmla="*/ 9601201 w 9601201"/>
              <a:gd name="connsiteY277" fmla="*/ 1516537 h 4194894"/>
              <a:gd name="connsiteX278" fmla="*/ 6928727 w 9601201"/>
              <a:gd name="connsiteY278" fmla="*/ 4189971 h 4194894"/>
              <a:gd name="connsiteX279" fmla="*/ 6933649 w 9601201"/>
              <a:gd name="connsiteY279" fmla="*/ 4194894 h 4194894"/>
              <a:gd name="connsiteX280" fmla="*/ 6884417 w 9601201"/>
              <a:gd name="connsiteY280" fmla="*/ 4194894 h 4194894"/>
              <a:gd name="connsiteX281" fmla="*/ 9601201 w 9601201"/>
              <a:gd name="connsiteY281" fmla="*/ 1427886 h 4194894"/>
              <a:gd name="connsiteX282" fmla="*/ 9601201 w 9601201"/>
              <a:gd name="connsiteY282" fmla="*/ 1467288 h 4194894"/>
              <a:gd name="connsiteX283" fmla="*/ 6879496 w 9601201"/>
              <a:gd name="connsiteY283" fmla="*/ 4189971 h 4194894"/>
              <a:gd name="connsiteX284" fmla="*/ 6884417 w 9601201"/>
              <a:gd name="connsiteY284" fmla="*/ 4194894 h 4194894"/>
              <a:gd name="connsiteX285" fmla="*/ 6835187 w 9601201"/>
              <a:gd name="connsiteY285" fmla="*/ 4194894 h 4194894"/>
              <a:gd name="connsiteX286" fmla="*/ 9601201 w 9601201"/>
              <a:gd name="connsiteY286" fmla="*/ 1378636 h 4194894"/>
              <a:gd name="connsiteX287" fmla="*/ 9601201 w 9601201"/>
              <a:gd name="connsiteY287" fmla="*/ 1418038 h 4194894"/>
              <a:gd name="connsiteX288" fmla="*/ 6830264 w 9601201"/>
              <a:gd name="connsiteY288" fmla="*/ 4189971 h 4194894"/>
              <a:gd name="connsiteX289" fmla="*/ 6835187 w 9601201"/>
              <a:gd name="connsiteY289" fmla="*/ 4194894 h 4194894"/>
              <a:gd name="connsiteX290" fmla="*/ 6785955 w 9601201"/>
              <a:gd name="connsiteY290" fmla="*/ 4194894 h 4194894"/>
              <a:gd name="connsiteX291" fmla="*/ 9601201 w 9601201"/>
              <a:gd name="connsiteY291" fmla="*/ 1329386 h 4194894"/>
              <a:gd name="connsiteX292" fmla="*/ 9601201 w 9601201"/>
              <a:gd name="connsiteY292" fmla="*/ 1368789 h 4194894"/>
              <a:gd name="connsiteX293" fmla="*/ 6781032 w 9601201"/>
              <a:gd name="connsiteY293" fmla="*/ 4189971 h 4194894"/>
              <a:gd name="connsiteX294" fmla="*/ 6785955 w 9601201"/>
              <a:gd name="connsiteY294" fmla="*/ 4194894 h 4194894"/>
              <a:gd name="connsiteX295" fmla="*/ 6736723 w 9601201"/>
              <a:gd name="connsiteY295" fmla="*/ 4194894 h 4194894"/>
              <a:gd name="connsiteX296" fmla="*/ 9601201 w 9601201"/>
              <a:gd name="connsiteY296" fmla="*/ 1280137 h 4194894"/>
              <a:gd name="connsiteX297" fmla="*/ 9601201 w 9601201"/>
              <a:gd name="connsiteY297" fmla="*/ 1319539 h 4194894"/>
              <a:gd name="connsiteX298" fmla="*/ 6731800 w 9601201"/>
              <a:gd name="connsiteY298" fmla="*/ 4189971 h 4194894"/>
              <a:gd name="connsiteX299" fmla="*/ 6736723 w 9601201"/>
              <a:gd name="connsiteY299" fmla="*/ 4194894 h 4194894"/>
              <a:gd name="connsiteX300" fmla="*/ 6687491 w 9601201"/>
              <a:gd name="connsiteY300" fmla="*/ 4194894 h 4194894"/>
              <a:gd name="connsiteX301" fmla="*/ 9601201 w 9601201"/>
              <a:gd name="connsiteY301" fmla="*/ 1230887 h 4194894"/>
              <a:gd name="connsiteX302" fmla="*/ 9601201 w 9601201"/>
              <a:gd name="connsiteY302" fmla="*/ 1270289 h 4194894"/>
              <a:gd name="connsiteX303" fmla="*/ 6682567 w 9601201"/>
              <a:gd name="connsiteY303" fmla="*/ 4189971 h 4194894"/>
              <a:gd name="connsiteX304" fmla="*/ 6687491 w 9601201"/>
              <a:gd name="connsiteY304" fmla="*/ 4194894 h 4194894"/>
              <a:gd name="connsiteX305" fmla="*/ 6638258 w 9601201"/>
              <a:gd name="connsiteY305" fmla="*/ 4194894 h 4194894"/>
              <a:gd name="connsiteX306" fmla="*/ 9601201 w 9601201"/>
              <a:gd name="connsiteY306" fmla="*/ 1181637 h 4194894"/>
              <a:gd name="connsiteX307" fmla="*/ 9601201 w 9601201"/>
              <a:gd name="connsiteY307" fmla="*/ 1221039 h 4194894"/>
              <a:gd name="connsiteX308" fmla="*/ 6633335 w 9601201"/>
              <a:gd name="connsiteY308" fmla="*/ 4189971 h 4194894"/>
              <a:gd name="connsiteX309" fmla="*/ 6638258 w 9601201"/>
              <a:gd name="connsiteY309" fmla="*/ 4194894 h 4194894"/>
              <a:gd name="connsiteX310" fmla="*/ 6589026 w 9601201"/>
              <a:gd name="connsiteY310" fmla="*/ 4194894 h 4194894"/>
              <a:gd name="connsiteX311" fmla="*/ 7539923 w 9601201"/>
              <a:gd name="connsiteY311" fmla="*/ 1164638 h 4194894"/>
              <a:gd name="connsiteX312" fmla="*/ 4515133 w 9601201"/>
              <a:gd name="connsiteY312" fmla="*/ 4189971 h 4194894"/>
              <a:gd name="connsiteX313" fmla="*/ 4520057 w 9601201"/>
              <a:gd name="connsiteY313" fmla="*/ 4194894 h 4194894"/>
              <a:gd name="connsiteX314" fmla="*/ 4470825 w 9601201"/>
              <a:gd name="connsiteY314" fmla="*/ 4194894 h 4194894"/>
              <a:gd name="connsiteX315" fmla="*/ 7496980 w 9601201"/>
              <a:gd name="connsiteY315" fmla="*/ 1168195 h 4194894"/>
              <a:gd name="connsiteX316" fmla="*/ 7499971 w 9601201"/>
              <a:gd name="connsiteY316" fmla="*/ 1168482 h 4194894"/>
              <a:gd name="connsiteX317" fmla="*/ 7452251 w 9601201"/>
              <a:gd name="connsiteY317" fmla="*/ 1163691 h 4194894"/>
              <a:gd name="connsiteX318" fmla="*/ 7453242 w 9601201"/>
              <a:gd name="connsiteY318" fmla="*/ 1163986 h 4194894"/>
              <a:gd name="connsiteX319" fmla="*/ 7487999 w 9601201"/>
              <a:gd name="connsiteY319" fmla="*/ 1167331 h 4194894"/>
              <a:gd name="connsiteX320" fmla="*/ 4465901 w 9601201"/>
              <a:gd name="connsiteY320" fmla="*/ 4189971 h 4194894"/>
              <a:gd name="connsiteX321" fmla="*/ 4470825 w 9601201"/>
              <a:gd name="connsiteY321" fmla="*/ 4194894 h 4194894"/>
              <a:gd name="connsiteX322" fmla="*/ 4421593 w 9601201"/>
              <a:gd name="connsiteY322" fmla="*/ 4194894 h 4194894"/>
              <a:gd name="connsiteX323" fmla="*/ 7414306 w 9601201"/>
              <a:gd name="connsiteY323" fmla="*/ 1152403 h 4194894"/>
              <a:gd name="connsiteX324" fmla="*/ 7444663 w 9601201"/>
              <a:gd name="connsiteY324" fmla="*/ 1161434 h 4194894"/>
              <a:gd name="connsiteX325" fmla="*/ 4416671 w 9601201"/>
              <a:gd name="connsiteY325" fmla="*/ 4189971 h 4194894"/>
              <a:gd name="connsiteX326" fmla="*/ 4421593 w 9601201"/>
              <a:gd name="connsiteY326" fmla="*/ 4194894 h 4194894"/>
              <a:gd name="connsiteX327" fmla="*/ 4372361 w 9601201"/>
              <a:gd name="connsiteY327" fmla="*/ 4194894 h 4194894"/>
              <a:gd name="connsiteX328" fmla="*/ 7615894 w 9601201"/>
              <a:gd name="connsiteY328" fmla="*/ 1137894 h 4194894"/>
              <a:gd name="connsiteX329" fmla="*/ 4564365 w 9601201"/>
              <a:gd name="connsiteY329" fmla="*/ 4189971 h 4194894"/>
              <a:gd name="connsiteX330" fmla="*/ 4569290 w 9601201"/>
              <a:gd name="connsiteY330" fmla="*/ 4194894 h 4194894"/>
              <a:gd name="connsiteX331" fmla="*/ 4520057 w 9601201"/>
              <a:gd name="connsiteY331" fmla="*/ 4194894 h 4194894"/>
              <a:gd name="connsiteX332" fmla="*/ 7551995 w 9601201"/>
              <a:gd name="connsiteY332" fmla="*/ 1162411 h 4194894"/>
              <a:gd name="connsiteX333" fmla="*/ 7592036 w 9601201"/>
              <a:gd name="connsiteY333" fmla="*/ 1150498 h 4194894"/>
              <a:gd name="connsiteX334" fmla="*/ 7381124 w 9601201"/>
              <a:gd name="connsiteY334" fmla="*/ 1136350 h 4194894"/>
              <a:gd name="connsiteX335" fmla="*/ 7406898 w 9601201"/>
              <a:gd name="connsiteY335" fmla="*/ 1149966 h 4194894"/>
              <a:gd name="connsiteX336" fmla="*/ 4367439 w 9601201"/>
              <a:gd name="connsiteY336" fmla="*/ 4189971 h 4194894"/>
              <a:gd name="connsiteX337" fmla="*/ 4372361 w 9601201"/>
              <a:gd name="connsiteY337" fmla="*/ 4194894 h 4194894"/>
              <a:gd name="connsiteX338" fmla="*/ 4323130 w 9601201"/>
              <a:gd name="connsiteY338" fmla="*/ 4194894 h 4194894"/>
              <a:gd name="connsiteX339" fmla="*/ 9601201 w 9601201"/>
              <a:gd name="connsiteY339" fmla="*/ 1132388 h 4194894"/>
              <a:gd name="connsiteX340" fmla="*/ 9601201 w 9601201"/>
              <a:gd name="connsiteY340" fmla="*/ 1171791 h 4194894"/>
              <a:gd name="connsiteX341" fmla="*/ 6584105 w 9601201"/>
              <a:gd name="connsiteY341" fmla="*/ 4189971 h 4194894"/>
              <a:gd name="connsiteX342" fmla="*/ 6589026 w 9601201"/>
              <a:gd name="connsiteY342" fmla="*/ 4194894 h 4194894"/>
              <a:gd name="connsiteX343" fmla="*/ 6539795 w 9601201"/>
              <a:gd name="connsiteY343" fmla="*/ 4194894 h 4194894"/>
              <a:gd name="connsiteX344" fmla="*/ 7351544 w 9601201"/>
              <a:gd name="connsiteY344" fmla="*/ 1116695 h 4194894"/>
              <a:gd name="connsiteX345" fmla="*/ 7365351 w 9601201"/>
              <a:gd name="connsiteY345" fmla="*/ 1128018 h 4194894"/>
              <a:gd name="connsiteX346" fmla="*/ 7374681 w 9601201"/>
              <a:gd name="connsiteY346" fmla="*/ 1132947 h 4194894"/>
              <a:gd name="connsiteX347" fmla="*/ 4318206 w 9601201"/>
              <a:gd name="connsiteY347" fmla="*/ 4189971 h 4194894"/>
              <a:gd name="connsiteX348" fmla="*/ 4323130 w 9601201"/>
              <a:gd name="connsiteY348" fmla="*/ 4194894 h 4194894"/>
              <a:gd name="connsiteX349" fmla="*/ 4291693 w 9601201"/>
              <a:gd name="connsiteY349" fmla="*/ 4194894 h 4194894"/>
              <a:gd name="connsiteX350" fmla="*/ 4291693 w 9601201"/>
              <a:gd name="connsiteY350" fmla="*/ 4194893 h 4194894"/>
              <a:gd name="connsiteX351" fmla="*/ 4273899 w 9601201"/>
              <a:gd name="connsiteY351" fmla="*/ 4194893 h 4194894"/>
              <a:gd name="connsiteX352" fmla="*/ 7324711 w 9601201"/>
              <a:gd name="connsiteY352" fmla="*/ 1094292 h 4194894"/>
              <a:gd name="connsiteX353" fmla="*/ 7326550 w 9601201"/>
              <a:gd name="connsiteY353" fmla="*/ 1096138 h 4194894"/>
              <a:gd name="connsiteX354" fmla="*/ 7326570 w 9601201"/>
              <a:gd name="connsiteY354" fmla="*/ 1096138 h 4194894"/>
              <a:gd name="connsiteX355" fmla="*/ 7326973 w 9601201"/>
              <a:gd name="connsiteY355" fmla="*/ 1096546 h 4194894"/>
              <a:gd name="connsiteX356" fmla="*/ 7346134 w 9601201"/>
              <a:gd name="connsiteY356" fmla="*/ 1112259 h 4194894"/>
              <a:gd name="connsiteX357" fmla="*/ 4268974 w 9601201"/>
              <a:gd name="connsiteY357" fmla="*/ 4189971 h 4194894"/>
              <a:gd name="connsiteX358" fmla="*/ 4273897 w 9601201"/>
              <a:gd name="connsiteY358" fmla="*/ 4194893 h 4194894"/>
              <a:gd name="connsiteX359" fmla="*/ 4224666 w 9601201"/>
              <a:gd name="connsiteY359" fmla="*/ 4194893 h 4194894"/>
              <a:gd name="connsiteX360" fmla="*/ 9601201 w 9601201"/>
              <a:gd name="connsiteY360" fmla="*/ 1083138 h 4194894"/>
              <a:gd name="connsiteX361" fmla="*/ 9601201 w 9601201"/>
              <a:gd name="connsiteY361" fmla="*/ 1122540 h 4194894"/>
              <a:gd name="connsiteX362" fmla="*/ 6534871 w 9601201"/>
              <a:gd name="connsiteY362" fmla="*/ 4189971 h 4194894"/>
              <a:gd name="connsiteX363" fmla="*/ 6539795 w 9601201"/>
              <a:gd name="connsiteY363" fmla="*/ 4194894 h 4194894"/>
              <a:gd name="connsiteX364" fmla="*/ 6490564 w 9601201"/>
              <a:gd name="connsiteY364" fmla="*/ 4194894 h 4194894"/>
              <a:gd name="connsiteX365" fmla="*/ 7300139 w 9601201"/>
              <a:gd name="connsiteY365" fmla="*/ 1069627 h 4194894"/>
              <a:gd name="connsiteX366" fmla="*/ 7319797 w 9601201"/>
              <a:gd name="connsiteY366" fmla="*/ 1089359 h 4194894"/>
              <a:gd name="connsiteX367" fmla="*/ 4219742 w 9601201"/>
              <a:gd name="connsiteY367" fmla="*/ 4189971 h 4194894"/>
              <a:gd name="connsiteX368" fmla="*/ 4224664 w 9601201"/>
              <a:gd name="connsiteY368" fmla="*/ 4194893 h 4194894"/>
              <a:gd name="connsiteX369" fmla="*/ 4175434 w 9601201"/>
              <a:gd name="connsiteY369" fmla="*/ 4194893 h 4194894"/>
              <a:gd name="connsiteX370" fmla="*/ 7275568 w 9601201"/>
              <a:gd name="connsiteY370" fmla="*/ 1044962 h 4194894"/>
              <a:gd name="connsiteX371" fmla="*/ 7295226 w 9601201"/>
              <a:gd name="connsiteY371" fmla="*/ 1064695 h 4194894"/>
              <a:gd name="connsiteX372" fmla="*/ 4170510 w 9601201"/>
              <a:gd name="connsiteY372" fmla="*/ 4189971 h 4194894"/>
              <a:gd name="connsiteX373" fmla="*/ 4175432 w 9601201"/>
              <a:gd name="connsiteY373" fmla="*/ 4194893 h 4194894"/>
              <a:gd name="connsiteX374" fmla="*/ 4126202 w 9601201"/>
              <a:gd name="connsiteY374" fmla="*/ 4194893 h 4194894"/>
              <a:gd name="connsiteX375" fmla="*/ 9601201 w 9601201"/>
              <a:gd name="connsiteY375" fmla="*/ 1033888 h 4194894"/>
              <a:gd name="connsiteX376" fmla="*/ 9601201 w 9601201"/>
              <a:gd name="connsiteY376" fmla="*/ 1073290 h 4194894"/>
              <a:gd name="connsiteX377" fmla="*/ 6485639 w 9601201"/>
              <a:gd name="connsiteY377" fmla="*/ 4189971 h 4194894"/>
              <a:gd name="connsiteX378" fmla="*/ 6490564 w 9601201"/>
              <a:gd name="connsiteY378" fmla="*/ 4194894 h 4194894"/>
              <a:gd name="connsiteX379" fmla="*/ 6441331 w 9601201"/>
              <a:gd name="connsiteY379" fmla="*/ 4194894 h 4194894"/>
              <a:gd name="connsiteX380" fmla="*/ 7250997 w 9601201"/>
              <a:gd name="connsiteY380" fmla="*/ 1020297 h 4194894"/>
              <a:gd name="connsiteX381" fmla="*/ 7270655 w 9601201"/>
              <a:gd name="connsiteY381" fmla="*/ 1040030 h 4194894"/>
              <a:gd name="connsiteX382" fmla="*/ 4121278 w 9601201"/>
              <a:gd name="connsiteY382" fmla="*/ 4189971 h 4194894"/>
              <a:gd name="connsiteX383" fmla="*/ 4126200 w 9601201"/>
              <a:gd name="connsiteY383" fmla="*/ 4194893 h 4194894"/>
              <a:gd name="connsiteX384" fmla="*/ 4076971 w 9601201"/>
              <a:gd name="connsiteY384" fmla="*/ 4194893 h 4194894"/>
              <a:gd name="connsiteX385" fmla="*/ 7226139 w 9601201"/>
              <a:gd name="connsiteY385" fmla="*/ 995344 h 4194894"/>
              <a:gd name="connsiteX386" fmla="*/ 7246084 w 9601201"/>
              <a:gd name="connsiteY386" fmla="*/ 1015365 h 4194894"/>
              <a:gd name="connsiteX387" fmla="*/ 4072048 w 9601201"/>
              <a:gd name="connsiteY387" fmla="*/ 4189971 h 4194894"/>
              <a:gd name="connsiteX388" fmla="*/ 4076969 w 9601201"/>
              <a:gd name="connsiteY388" fmla="*/ 4194893 h 4194894"/>
              <a:gd name="connsiteX389" fmla="*/ 4027739 w 9601201"/>
              <a:gd name="connsiteY389" fmla="*/ 4194893 h 4194894"/>
              <a:gd name="connsiteX390" fmla="*/ 9601201 w 9601201"/>
              <a:gd name="connsiteY390" fmla="*/ 984639 h 4194894"/>
              <a:gd name="connsiteX391" fmla="*/ 9601201 w 9601201"/>
              <a:gd name="connsiteY391" fmla="*/ 1024040 h 4194894"/>
              <a:gd name="connsiteX392" fmla="*/ 6436407 w 9601201"/>
              <a:gd name="connsiteY392" fmla="*/ 4189971 h 4194894"/>
              <a:gd name="connsiteX393" fmla="*/ 6441331 w 9601201"/>
              <a:gd name="connsiteY393" fmla="*/ 4194894 h 4194894"/>
              <a:gd name="connsiteX394" fmla="*/ 6392099 w 9601201"/>
              <a:gd name="connsiteY394" fmla="*/ 4194894 h 4194894"/>
              <a:gd name="connsiteX395" fmla="*/ 7201566 w 9601201"/>
              <a:gd name="connsiteY395" fmla="*/ 970677 h 4194894"/>
              <a:gd name="connsiteX396" fmla="*/ 7221225 w 9601201"/>
              <a:gd name="connsiteY396" fmla="*/ 990411 h 4194894"/>
              <a:gd name="connsiteX397" fmla="*/ 4022815 w 9601201"/>
              <a:gd name="connsiteY397" fmla="*/ 4189971 h 4194894"/>
              <a:gd name="connsiteX398" fmla="*/ 4027737 w 9601201"/>
              <a:gd name="connsiteY398" fmla="*/ 4194893 h 4194894"/>
              <a:gd name="connsiteX399" fmla="*/ 3978508 w 9601201"/>
              <a:gd name="connsiteY399" fmla="*/ 4194893 h 4194894"/>
              <a:gd name="connsiteX400" fmla="*/ 7176992 w 9601201"/>
              <a:gd name="connsiteY400" fmla="*/ 946009 h 4194894"/>
              <a:gd name="connsiteX401" fmla="*/ 7196651 w 9601201"/>
              <a:gd name="connsiteY401" fmla="*/ 965744 h 4194894"/>
              <a:gd name="connsiteX402" fmla="*/ 3973583 w 9601201"/>
              <a:gd name="connsiteY402" fmla="*/ 4189971 h 4194894"/>
              <a:gd name="connsiteX403" fmla="*/ 3978506 w 9601201"/>
              <a:gd name="connsiteY403" fmla="*/ 4194893 h 4194894"/>
              <a:gd name="connsiteX404" fmla="*/ 3929275 w 9601201"/>
              <a:gd name="connsiteY404" fmla="*/ 4194893 h 4194894"/>
              <a:gd name="connsiteX405" fmla="*/ 9601201 w 9601201"/>
              <a:gd name="connsiteY405" fmla="*/ 935389 h 4194894"/>
              <a:gd name="connsiteX406" fmla="*/ 9601201 w 9601201"/>
              <a:gd name="connsiteY406" fmla="*/ 974792 h 4194894"/>
              <a:gd name="connsiteX407" fmla="*/ 6387176 w 9601201"/>
              <a:gd name="connsiteY407" fmla="*/ 4189971 h 4194894"/>
              <a:gd name="connsiteX408" fmla="*/ 6392099 w 9601201"/>
              <a:gd name="connsiteY408" fmla="*/ 4194894 h 4194894"/>
              <a:gd name="connsiteX409" fmla="*/ 6342867 w 9601201"/>
              <a:gd name="connsiteY409" fmla="*/ 4194894 h 4194894"/>
              <a:gd name="connsiteX410" fmla="*/ 7152418 w 9601201"/>
              <a:gd name="connsiteY410" fmla="*/ 921342 h 4194894"/>
              <a:gd name="connsiteX411" fmla="*/ 7172078 w 9601201"/>
              <a:gd name="connsiteY411" fmla="*/ 941077 h 4194894"/>
              <a:gd name="connsiteX412" fmla="*/ 3924351 w 9601201"/>
              <a:gd name="connsiteY412" fmla="*/ 4189971 h 4194894"/>
              <a:gd name="connsiteX413" fmla="*/ 3929273 w 9601201"/>
              <a:gd name="connsiteY413" fmla="*/ 4194893 h 4194894"/>
              <a:gd name="connsiteX414" fmla="*/ 3880043 w 9601201"/>
              <a:gd name="connsiteY414" fmla="*/ 4194893 h 4194894"/>
              <a:gd name="connsiteX415" fmla="*/ 7127845 w 9601201"/>
              <a:gd name="connsiteY415" fmla="*/ 896675 h 4194894"/>
              <a:gd name="connsiteX416" fmla="*/ 7147504 w 9601201"/>
              <a:gd name="connsiteY416" fmla="*/ 916410 h 4194894"/>
              <a:gd name="connsiteX417" fmla="*/ 3875119 w 9601201"/>
              <a:gd name="connsiteY417" fmla="*/ 4189971 h 4194894"/>
              <a:gd name="connsiteX418" fmla="*/ 3880041 w 9601201"/>
              <a:gd name="connsiteY418" fmla="*/ 4194893 h 4194894"/>
              <a:gd name="connsiteX419" fmla="*/ 3830811 w 9601201"/>
              <a:gd name="connsiteY419" fmla="*/ 4194893 h 4194894"/>
              <a:gd name="connsiteX420" fmla="*/ 9601201 w 9601201"/>
              <a:gd name="connsiteY420" fmla="*/ 886140 h 4194894"/>
              <a:gd name="connsiteX421" fmla="*/ 9601201 w 9601201"/>
              <a:gd name="connsiteY421" fmla="*/ 925542 h 4194894"/>
              <a:gd name="connsiteX422" fmla="*/ 6337944 w 9601201"/>
              <a:gd name="connsiteY422" fmla="*/ 4189971 h 4194894"/>
              <a:gd name="connsiteX423" fmla="*/ 6342867 w 9601201"/>
              <a:gd name="connsiteY423" fmla="*/ 4194894 h 4194894"/>
              <a:gd name="connsiteX424" fmla="*/ 6293635 w 9601201"/>
              <a:gd name="connsiteY424" fmla="*/ 4194894 h 4194894"/>
              <a:gd name="connsiteX425" fmla="*/ 7103271 w 9601201"/>
              <a:gd name="connsiteY425" fmla="*/ 872008 h 4194894"/>
              <a:gd name="connsiteX426" fmla="*/ 7122931 w 9601201"/>
              <a:gd name="connsiteY426" fmla="*/ 891742 h 4194894"/>
              <a:gd name="connsiteX427" fmla="*/ 3825887 w 9601201"/>
              <a:gd name="connsiteY427" fmla="*/ 4189971 h 4194894"/>
              <a:gd name="connsiteX428" fmla="*/ 3830809 w 9601201"/>
              <a:gd name="connsiteY428" fmla="*/ 4194893 h 4194894"/>
              <a:gd name="connsiteX429" fmla="*/ 3781579 w 9601201"/>
              <a:gd name="connsiteY429" fmla="*/ 4194893 h 4194894"/>
              <a:gd name="connsiteX430" fmla="*/ 7078698 w 9601201"/>
              <a:gd name="connsiteY430" fmla="*/ 847341 h 4194894"/>
              <a:gd name="connsiteX431" fmla="*/ 7098357 w 9601201"/>
              <a:gd name="connsiteY431" fmla="*/ 867075 h 4194894"/>
              <a:gd name="connsiteX432" fmla="*/ 3776655 w 9601201"/>
              <a:gd name="connsiteY432" fmla="*/ 4189971 h 4194894"/>
              <a:gd name="connsiteX433" fmla="*/ 3781577 w 9601201"/>
              <a:gd name="connsiteY433" fmla="*/ 4194893 h 4194894"/>
              <a:gd name="connsiteX434" fmla="*/ 3732348 w 9601201"/>
              <a:gd name="connsiteY434" fmla="*/ 4194893 h 4194894"/>
              <a:gd name="connsiteX435" fmla="*/ 9601201 w 9601201"/>
              <a:gd name="connsiteY435" fmla="*/ 836262 h 4194894"/>
              <a:gd name="connsiteX436" fmla="*/ 9601201 w 9601201"/>
              <a:gd name="connsiteY436" fmla="*/ 876293 h 4194894"/>
              <a:gd name="connsiteX437" fmla="*/ 6288713 w 9601201"/>
              <a:gd name="connsiteY437" fmla="*/ 4189971 h 4194894"/>
              <a:gd name="connsiteX438" fmla="*/ 6293635 w 9601201"/>
              <a:gd name="connsiteY438" fmla="*/ 4194894 h 4194894"/>
              <a:gd name="connsiteX439" fmla="*/ 6243172 w 9601201"/>
              <a:gd name="connsiteY439" fmla="*/ 4194894 h 4194894"/>
              <a:gd name="connsiteX440" fmla="*/ 7054124 w 9601201"/>
              <a:gd name="connsiteY440" fmla="*/ 822673 h 4194894"/>
              <a:gd name="connsiteX441" fmla="*/ 7073784 w 9601201"/>
              <a:gd name="connsiteY441" fmla="*/ 842408 h 4194894"/>
              <a:gd name="connsiteX442" fmla="*/ 3727423 w 9601201"/>
              <a:gd name="connsiteY442" fmla="*/ 4189971 h 4194894"/>
              <a:gd name="connsiteX443" fmla="*/ 3732346 w 9601201"/>
              <a:gd name="connsiteY443" fmla="*/ 4194893 h 4194894"/>
              <a:gd name="connsiteX444" fmla="*/ 3683116 w 9601201"/>
              <a:gd name="connsiteY444" fmla="*/ 4194893 h 4194894"/>
              <a:gd name="connsiteX445" fmla="*/ 7029551 w 9601201"/>
              <a:gd name="connsiteY445" fmla="*/ 798006 h 4194894"/>
              <a:gd name="connsiteX446" fmla="*/ 7049210 w 9601201"/>
              <a:gd name="connsiteY446" fmla="*/ 817741 h 4194894"/>
              <a:gd name="connsiteX447" fmla="*/ 3678191 w 9601201"/>
              <a:gd name="connsiteY447" fmla="*/ 4189971 h 4194894"/>
              <a:gd name="connsiteX448" fmla="*/ 3683114 w 9601201"/>
              <a:gd name="connsiteY448" fmla="*/ 4194893 h 4194894"/>
              <a:gd name="connsiteX449" fmla="*/ 3633884 w 9601201"/>
              <a:gd name="connsiteY449" fmla="*/ 4194893 h 4194894"/>
              <a:gd name="connsiteX450" fmla="*/ 9601201 w 9601201"/>
              <a:gd name="connsiteY450" fmla="*/ 787021 h 4194894"/>
              <a:gd name="connsiteX451" fmla="*/ 9601201 w 9601201"/>
              <a:gd name="connsiteY451" fmla="*/ 826416 h 4194894"/>
              <a:gd name="connsiteX452" fmla="*/ 6238250 w 9601201"/>
              <a:gd name="connsiteY452" fmla="*/ 4189971 h 4194894"/>
              <a:gd name="connsiteX453" fmla="*/ 6243172 w 9601201"/>
              <a:gd name="connsiteY453" fmla="*/ 4194894 h 4194894"/>
              <a:gd name="connsiteX454" fmla="*/ 6193941 w 9601201"/>
              <a:gd name="connsiteY454" fmla="*/ 4194894 h 4194894"/>
              <a:gd name="connsiteX455" fmla="*/ 7004977 w 9601201"/>
              <a:gd name="connsiteY455" fmla="*/ 773339 h 4194894"/>
              <a:gd name="connsiteX456" fmla="*/ 7024637 w 9601201"/>
              <a:gd name="connsiteY456" fmla="*/ 793074 h 4194894"/>
              <a:gd name="connsiteX457" fmla="*/ 3628960 w 9601201"/>
              <a:gd name="connsiteY457" fmla="*/ 4189971 h 4194894"/>
              <a:gd name="connsiteX458" fmla="*/ 3633882 w 9601201"/>
              <a:gd name="connsiteY458" fmla="*/ 4194893 h 4194894"/>
              <a:gd name="connsiteX459" fmla="*/ 3584652 w 9601201"/>
              <a:gd name="connsiteY459" fmla="*/ 4194893 h 4194894"/>
              <a:gd name="connsiteX460" fmla="*/ 6980404 w 9601201"/>
              <a:gd name="connsiteY460" fmla="*/ 748672 h 4194894"/>
              <a:gd name="connsiteX461" fmla="*/ 7000064 w 9601201"/>
              <a:gd name="connsiteY461" fmla="*/ 768407 h 4194894"/>
              <a:gd name="connsiteX462" fmla="*/ 3579728 w 9601201"/>
              <a:gd name="connsiteY462" fmla="*/ 4189971 h 4194894"/>
              <a:gd name="connsiteX463" fmla="*/ 3584650 w 9601201"/>
              <a:gd name="connsiteY463" fmla="*/ 4194893 h 4194894"/>
              <a:gd name="connsiteX464" fmla="*/ 3535420 w 9601201"/>
              <a:gd name="connsiteY464" fmla="*/ 4194893 h 4194894"/>
              <a:gd name="connsiteX465" fmla="*/ 9601201 w 9601201"/>
              <a:gd name="connsiteY465" fmla="*/ 737781 h 4194894"/>
              <a:gd name="connsiteX466" fmla="*/ 9601201 w 9601201"/>
              <a:gd name="connsiteY466" fmla="*/ 777174 h 4194894"/>
              <a:gd name="connsiteX467" fmla="*/ 6189017 w 9601201"/>
              <a:gd name="connsiteY467" fmla="*/ 4189971 h 4194894"/>
              <a:gd name="connsiteX468" fmla="*/ 6193941 w 9601201"/>
              <a:gd name="connsiteY468" fmla="*/ 4194894 h 4194894"/>
              <a:gd name="connsiteX469" fmla="*/ 6144709 w 9601201"/>
              <a:gd name="connsiteY469" fmla="*/ 4194894 h 4194894"/>
              <a:gd name="connsiteX470" fmla="*/ 9601200 w 9601201"/>
              <a:gd name="connsiteY470" fmla="*/ 688540 h 4194894"/>
              <a:gd name="connsiteX471" fmla="*/ 9601200 w 9601201"/>
              <a:gd name="connsiteY471" fmla="*/ 689694 h 4194894"/>
              <a:gd name="connsiteX472" fmla="*/ 9601201 w 9601201"/>
              <a:gd name="connsiteY472" fmla="*/ 689694 h 4194894"/>
              <a:gd name="connsiteX473" fmla="*/ 9601201 w 9601201"/>
              <a:gd name="connsiteY473" fmla="*/ 727934 h 4194894"/>
              <a:gd name="connsiteX474" fmla="*/ 6139785 w 9601201"/>
              <a:gd name="connsiteY474" fmla="*/ 4189971 h 4194894"/>
              <a:gd name="connsiteX475" fmla="*/ 6144709 w 9601201"/>
              <a:gd name="connsiteY475" fmla="*/ 4194894 h 4194894"/>
              <a:gd name="connsiteX476" fmla="*/ 6095476 w 9601201"/>
              <a:gd name="connsiteY476" fmla="*/ 4194894 h 4194894"/>
              <a:gd name="connsiteX477" fmla="*/ 9601200 w 9601201"/>
              <a:gd name="connsiteY477" fmla="*/ 639299 h 4194894"/>
              <a:gd name="connsiteX478" fmla="*/ 9601200 w 9601201"/>
              <a:gd name="connsiteY478" fmla="*/ 678694 h 4194894"/>
              <a:gd name="connsiteX479" fmla="*/ 6090553 w 9601201"/>
              <a:gd name="connsiteY479" fmla="*/ 4189971 h 4194894"/>
              <a:gd name="connsiteX480" fmla="*/ 6095476 w 9601201"/>
              <a:gd name="connsiteY480" fmla="*/ 4194894 h 4194894"/>
              <a:gd name="connsiteX481" fmla="*/ 6046244 w 9601201"/>
              <a:gd name="connsiteY481" fmla="*/ 4194894 h 4194894"/>
              <a:gd name="connsiteX482" fmla="*/ 9601200 w 9601201"/>
              <a:gd name="connsiteY482" fmla="*/ 590060 h 4194894"/>
              <a:gd name="connsiteX483" fmla="*/ 9601200 w 9601201"/>
              <a:gd name="connsiteY483" fmla="*/ 629454 h 4194894"/>
              <a:gd name="connsiteX484" fmla="*/ 6041321 w 9601201"/>
              <a:gd name="connsiteY484" fmla="*/ 4189971 h 4194894"/>
              <a:gd name="connsiteX485" fmla="*/ 6046244 w 9601201"/>
              <a:gd name="connsiteY485" fmla="*/ 4194894 h 4194894"/>
              <a:gd name="connsiteX486" fmla="*/ 5997013 w 9601201"/>
              <a:gd name="connsiteY486" fmla="*/ 4194894 h 4194894"/>
              <a:gd name="connsiteX487" fmla="*/ 9601200 w 9601201"/>
              <a:gd name="connsiteY487" fmla="*/ 540819 h 4194894"/>
              <a:gd name="connsiteX488" fmla="*/ 9601200 w 9601201"/>
              <a:gd name="connsiteY488" fmla="*/ 580213 h 4194894"/>
              <a:gd name="connsiteX489" fmla="*/ 5992089 w 9601201"/>
              <a:gd name="connsiteY489" fmla="*/ 4189971 h 4194894"/>
              <a:gd name="connsiteX490" fmla="*/ 5997013 w 9601201"/>
              <a:gd name="connsiteY490" fmla="*/ 4194894 h 4194894"/>
              <a:gd name="connsiteX491" fmla="*/ 5947781 w 9601201"/>
              <a:gd name="connsiteY491" fmla="*/ 4194894 h 4194894"/>
              <a:gd name="connsiteX492" fmla="*/ 9601200 w 9601201"/>
              <a:gd name="connsiteY492" fmla="*/ 491578 h 4194894"/>
              <a:gd name="connsiteX493" fmla="*/ 9601200 w 9601201"/>
              <a:gd name="connsiteY493" fmla="*/ 530973 h 4194894"/>
              <a:gd name="connsiteX494" fmla="*/ 5942859 w 9601201"/>
              <a:gd name="connsiteY494" fmla="*/ 4189971 h 4194894"/>
              <a:gd name="connsiteX495" fmla="*/ 5947781 w 9601201"/>
              <a:gd name="connsiteY495" fmla="*/ 4194894 h 4194894"/>
              <a:gd name="connsiteX496" fmla="*/ 5898549 w 9601201"/>
              <a:gd name="connsiteY496" fmla="*/ 4194894 h 4194894"/>
              <a:gd name="connsiteX497" fmla="*/ 9601200 w 9601201"/>
              <a:gd name="connsiteY497" fmla="*/ 442338 h 4194894"/>
              <a:gd name="connsiteX498" fmla="*/ 9601200 w 9601201"/>
              <a:gd name="connsiteY498" fmla="*/ 481731 h 4194894"/>
              <a:gd name="connsiteX499" fmla="*/ 5893625 w 9601201"/>
              <a:gd name="connsiteY499" fmla="*/ 4189971 h 4194894"/>
              <a:gd name="connsiteX500" fmla="*/ 5898549 w 9601201"/>
              <a:gd name="connsiteY500" fmla="*/ 4194894 h 4194894"/>
              <a:gd name="connsiteX501" fmla="*/ 5849318 w 9601201"/>
              <a:gd name="connsiteY501" fmla="*/ 4194894 h 4194894"/>
              <a:gd name="connsiteX502" fmla="*/ 9601200 w 9601201"/>
              <a:gd name="connsiteY502" fmla="*/ 393096 h 4194894"/>
              <a:gd name="connsiteX503" fmla="*/ 9601200 w 9601201"/>
              <a:gd name="connsiteY503" fmla="*/ 432490 h 4194894"/>
              <a:gd name="connsiteX504" fmla="*/ 5844393 w 9601201"/>
              <a:gd name="connsiteY504" fmla="*/ 4189971 h 4194894"/>
              <a:gd name="connsiteX505" fmla="*/ 5849318 w 9601201"/>
              <a:gd name="connsiteY505" fmla="*/ 4194894 h 4194894"/>
              <a:gd name="connsiteX506" fmla="*/ 5800085 w 9601201"/>
              <a:gd name="connsiteY506" fmla="*/ 4194894 h 4194894"/>
              <a:gd name="connsiteX507" fmla="*/ 9601200 w 9601201"/>
              <a:gd name="connsiteY507" fmla="*/ 343855 h 4194894"/>
              <a:gd name="connsiteX508" fmla="*/ 9601200 w 9601201"/>
              <a:gd name="connsiteY508" fmla="*/ 383250 h 4194894"/>
              <a:gd name="connsiteX509" fmla="*/ 5795162 w 9601201"/>
              <a:gd name="connsiteY509" fmla="*/ 4189971 h 4194894"/>
              <a:gd name="connsiteX510" fmla="*/ 5800085 w 9601201"/>
              <a:gd name="connsiteY510" fmla="*/ 4194894 h 4194894"/>
              <a:gd name="connsiteX511" fmla="*/ 5750854 w 9601201"/>
              <a:gd name="connsiteY511" fmla="*/ 4194894 h 4194894"/>
              <a:gd name="connsiteX512" fmla="*/ 9601200 w 9601201"/>
              <a:gd name="connsiteY512" fmla="*/ 294614 h 4194894"/>
              <a:gd name="connsiteX513" fmla="*/ 9601200 w 9601201"/>
              <a:gd name="connsiteY513" fmla="*/ 334009 h 4194894"/>
              <a:gd name="connsiteX514" fmla="*/ 5745930 w 9601201"/>
              <a:gd name="connsiteY514" fmla="*/ 4189971 h 4194894"/>
              <a:gd name="connsiteX515" fmla="*/ 5750854 w 9601201"/>
              <a:gd name="connsiteY515" fmla="*/ 4194894 h 4194894"/>
              <a:gd name="connsiteX516" fmla="*/ 5701621 w 9601201"/>
              <a:gd name="connsiteY516" fmla="*/ 4194894 h 4194894"/>
              <a:gd name="connsiteX517" fmla="*/ 9601200 w 9601201"/>
              <a:gd name="connsiteY517" fmla="*/ 245374 h 4194894"/>
              <a:gd name="connsiteX518" fmla="*/ 9601200 w 9601201"/>
              <a:gd name="connsiteY518" fmla="*/ 284768 h 4194894"/>
              <a:gd name="connsiteX519" fmla="*/ 5696699 w 9601201"/>
              <a:gd name="connsiteY519" fmla="*/ 4189971 h 4194894"/>
              <a:gd name="connsiteX520" fmla="*/ 5701621 w 9601201"/>
              <a:gd name="connsiteY520" fmla="*/ 4194894 h 4194894"/>
              <a:gd name="connsiteX521" fmla="*/ 5652389 w 9601201"/>
              <a:gd name="connsiteY521" fmla="*/ 4194894 h 4194894"/>
              <a:gd name="connsiteX522" fmla="*/ 9601200 w 9601201"/>
              <a:gd name="connsiteY522" fmla="*/ 196134 h 4194894"/>
              <a:gd name="connsiteX523" fmla="*/ 9601200 w 9601201"/>
              <a:gd name="connsiteY523" fmla="*/ 235528 h 4194894"/>
              <a:gd name="connsiteX524" fmla="*/ 5647468 w 9601201"/>
              <a:gd name="connsiteY524" fmla="*/ 4189971 h 4194894"/>
              <a:gd name="connsiteX525" fmla="*/ 5652389 w 9601201"/>
              <a:gd name="connsiteY525" fmla="*/ 4194894 h 4194894"/>
              <a:gd name="connsiteX526" fmla="*/ 5603158 w 9601201"/>
              <a:gd name="connsiteY526" fmla="*/ 4194894 h 4194894"/>
              <a:gd name="connsiteX527" fmla="*/ 9601200 w 9601201"/>
              <a:gd name="connsiteY527" fmla="*/ 146893 h 4194894"/>
              <a:gd name="connsiteX528" fmla="*/ 9601200 w 9601201"/>
              <a:gd name="connsiteY528" fmla="*/ 186288 h 4194894"/>
              <a:gd name="connsiteX529" fmla="*/ 5598236 w 9601201"/>
              <a:gd name="connsiteY529" fmla="*/ 4189971 h 4194894"/>
              <a:gd name="connsiteX530" fmla="*/ 5603158 w 9601201"/>
              <a:gd name="connsiteY530" fmla="*/ 4194894 h 4194894"/>
              <a:gd name="connsiteX531" fmla="*/ 5553927 w 9601201"/>
              <a:gd name="connsiteY531" fmla="*/ 4194894 h 4194894"/>
              <a:gd name="connsiteX532" fmla="*/ 9601200 w 9601201"/>
              <a:gd name="connsiteY532" fmla="*/ 97652 h 4194894"/>
              <a:gd name="connsiteX533" fmla="*/ 9601200 w 9601201"/>
              <a:gd name="connsiteY533" fmla="*/ 137046 h 4194894"/>
              <a:gd name="connsiteX534" fmla="*/ 5549003 w 9601201"/>
              <a:gd name="connsiteY534" fmla="*/ 4189971 h 4194894"/>
              <a:gd name="connsiteX535" fmla="*/ 5553927 w 9601201"/>
              <a:gd name="connsiteY535" fmla="*/ 4194894 h 4194894"/>
              <a:gd name="connsiteX536" fmla="*/ 5504695 w 9601201"/>
              <a:gd name="connsiteY536" fmla="*/ 4194894 h 4194894"/>
              <a:gd name="connsiteX537" fmla="*/ 9601200 w 9601201"/>
              <a:gd name="connsiteY537" fmla="*/ 48411 h 4194894"/>
              <a:gd name="connsiteX538" fmla="*/ 9601200 w 9601201"/>
              <a:gd name="connsiteY538" fmla="*/ 87806 h 4194894"/>
              <a:gd name="connsiteX539" fmla="*/ 5499771 w 9601201"/>
              <a:gd name="connsiteY539" fmla="*/ 4189971 h 4194894"/>
              <a:gd name="connsiteX540" fmla="*/ 5504695 w 9601201"/>
              <a:gd name="connsiteY540" fmla="*/ 4194894 h 4194894"/>
              <a:gd name="connsiteX541" fmla="*/ 5455462 w 9601201"/>
              <a:gd name="connsiteY541" fmla="*/ 4194894 h 4194894"/>
              <a:gd name="connsiteX542" fmla="*/ 9551138 w 9601201"/>
              <a:gd name="connsiteY542" fmla="*/ 1 h 4194894"/>
              <a:gd name="connsiteX543" fmla="*/ 9590525 w 9601201"/>
              <a:gd name="connsiteY543" fmla="*/ 1 h 4194894"/>
              <a:gd name="connsiteX544" fmla="*/ 5401307 w 9601201"/>
              <a:gd name="connsiteY544" fmla="*/ 4189971 h 4194894"/>
              <a:gd name="connsiteX545" fmla="*/ 5406230 w 9601201"/>
              <a:gd name="connsiteY545" fmla="*/ 4194894 h 4194894"/>
              <a:gd name="connsiteX546" fmla="*/ 5356998 w 9601201"/>
              <a:gd name="connsiteY546" fmla="*/ 4194894 h 4194894"/>
              <a:gd name="connsiteX547" fmla="*/ 9501906 w 9601201"/>
              <a:gd name="connsiteY547" fmla="*/ 1 h 4194894"/>
              <a:gd name="connsiteX548" fmla="*/ 9541293 w 9601201"/>
              <a:gd name="connsiteY548" fmla="*/ 1 h 4194894"/>
              <a:gd name="connsiteX549" fmla="*/ 5352076 w 9601201"/>
              <a:gd name="connsiteY549" fmla="*/ 4189971 h 4194894"/>
              <a:gd name="connsiteX550" fmla="*/ 5356998 w 9601201"/>
              <a:gd name="connsiteY550" fmla="*/ 4194894 h 4194894"/>
              <a:gd name="connsiteX551" fmla="*/ 5307766 w 9601201"/>
              <a:gd name="connsiteY551" fmla="*/ 4194894 h 4194894"/>
              <a:gd name="connsiteX552" fmla="*/ 9452674 w 9601201"/>
              <a:gd name="connsiteY552" fmla="*/ 1 h 4194894"/>
              <a:gd name="connsiteX553" fmla="*/ 9492061 w 9601201"/>
              <a:gd name="connsiteY553" fmla="*/ 1 h 4194894"/>
              <a:gd name="connsiteX554" fmla="*/ 5302844 w 9601201"/>
              <a:gd name="connsiteY554" fmla="*/ 4189971 h 4194894"/>
              <a:gd name="connsiteX555" fmla="*/ 5307766 w 9601201"/>
              <a:gd name="connsiteY555" fmla="*/ 4194894 h 4194894"/>
              <a:gd name="connsiteX556" fmla="*/ 5258536 w 9601201"/>
              <a:gd name="connsiteY556" fmla="*/ 4194894 h 4194894"/>
              <a:gd name="connsiteX557" fmla="*/ 9403442 w 9601201"/>
              <a:gd name="connsiteY557" fmla="*/ 1 h 4194894"/>
              <a:gd name="connsiteX558" fmla="*/ 9442829 w 9601201"/>
              <a:gd name="connsiteY558" fmla="*/ 1 h 4194894"/>
              <a:gd name="connsiteX559" fmla="*/ 5253611 w 9601201"/>
              <a:gd name="connsiteY559" fmla="*/ 4189971 h 4194894"/>
              <a:gd name="connsiteX560" fmla="*/ 5258536 w 9601201"/>
              <a:gd name="connsiteY560" fmla="*/ 4194894 h 4194894"/>
              <a:gd name="connsiteX561" fmla="*/ 5209304 w 9601201"/>
              <a:gd name="connsiteY561" fmla="*/ 4194894 h 4194894"/>
              <a:gd name="connsiteX562" fmla="*/ 9354210 w 9601201"/>
              <a:gd name="connsiteY562" fmla="*/ 1 h 4194894"/>
              <a:gd name="connsiteX563" fmla="*/ 9393597 w 9601201"/>
              <a:gd name="connsiteY563" fmla="*/ 1 h 4194894"/>
              <a:gd name="connsiteX564" fmla="*/ 5204380 w 9601201"/>
              <a:gd name="connsiteY564" fmla="*/ 4189971 h 4194894"/>
              <a:gd name="connsiteX565" fmla="*/ 5209304 w 9601201"/>
              <a:gd name="connsiteY565" fmla="*/ 4194894 h 4194894"/>
              <a:gd name="connsiteX566" fmla="*/ 5160071 w 9601201"/>
              <a:gd name="connsiteY566" fmla="*/ 4194894 h 4194894"/>
              <a:gd name="connsiteX567" fmla="*/ 9304978 w 9601201"/>
              <a:gd name="connsiteY567" fmla="*/ 1 h 4194894"/>
              <a:gd name="connsiteX568" fmla="*/ 9344366 w 9601201"/>
              <a:gd name="connsiteY568" fmla="*/ 1 h 4194894"/>
              <a:gd name="connsiteX569" fmla="*/ 5155148 w 9601201"/>
              <a:gd name="connsiteY569" fmla="*/ 4189971 h 4194894"/>
              <a:gd name="connsiteX570" fmla="*/ 5160071 w 9601201"/>
              <a:gd name="connsiteY570" fmla="*/ 4194894 h 4194894"/>
              <a:gd name="connsiteX571" fmla="*/ 5110839 w 9601201"/>
              <a:gd name="connsiteY571" fmla="*/ 4194894 h 4194894"/>
              <a:gd name="connsiteX572" fmla="*/ 9255746 w 9601201"/>
              <a:gd name="connsiteY572" fmla="*/ 1 h 4194894"/>
              <a:gd name="connsiteX573" fmla="*/ 9295134 w 9601201"/>
              <a:gd name="connsiteY573" fmla="*/ 1 h 4194894"/>
              <a:gd name="connsiteX574" fmla="*/ 5105916 w 9601201"/>
              <a:gd name="connsiteY574" fmla="*/ 4189971 h 4194894"/>
              <a:gd name="connsiteX575" fmla="*/ 5110839 w 9601201"/>
              <a:gd name="connsiteY575" fmla="*/ 4194894 h 4194894"/>
              <a:gd name="connsiteX576" fmla="*/ 5061607 w 9601201"/>
              <a:gd name="connsiteY576" fmla="*/ 4194894 h 4194894"/>
              <a:gd name="connsiteX577" fmla="*/ 9206514 w 9601201"/>
              <a:gd name="connsiteY577" fmla="*/ 1 h 4194894"/>
              <a:gd name="connsiteX578" fmla="*/ 9245902 w 9601201"/>
              <a:gd name="connsiteY578" fmla="*/ 1 h 4194894"/>
              <a:gd name="connsiteX579" fmla="*/ 5056684 w 9601201"/>
              <a:gd name="connsiteY579" fmla="*/ 4189971 h 4194894"/>
              <a:gd name="connsiteX580" fmla="*/ 5061607 w 9601201"/>
              <a:gd name="connsiteY580" fmla="*/ 4194894 h 4194894"/>
              <a:gd name="connsiteX581" fmla="*/ 5012375 w 9601201"/>
              <a:gd name="connsiteY581" fmla="*/ 4194894 h 4194894"/>
              <a:gd name="connsiteX582" fmla="*/ 9157283 w 9601201"/>
              <a:gd name="connsiteY582" fmla="*/ 1 h 4194894"/>
              <a:gd name="connsiteX583" fmla="*/ 9196670 w 9601201"/>
              <a:gd name="connsiteY583" fmla="*/ 1 h 4194894"/>
              <a:gd name="connsiteX584" fmla="*/ 5007453 w 9601201"/>
              <a:gd name="connsiteY584" fmla="*/ 4189971 h 4194894"/>
              <a:gd name="connsiteX585" fmla="*/ 5012375 w 9601201"/>
              <a:gd name="connsiteY585" fmla="*/ 4194894 h 4194894"/>
              <a:gd name="connsiteX586" fmla="*/ 4963143 w 9601201"/>
              <a:gd name="connsiteY586" fmla="*/ 4194894 h 4194894"/>
              <a:gd name="connsiteX587" fmla="*/ 9108052 w 9601201"/>
              <a:gd name="connsiteY587" fmla="*/ 1 h 4194894"/>
              <a:gd name="connsiteX588" fmla="*/ 9147438 w 9601201"/>
              <a:gd name="connsiteY588" fmla="*/ 1 h 4194894"/>
              <a:gd name="connsiteX589" fmla="*/ 4958220 w 9601201"/>
              <a:gd name="connsiteY589" fmla="*/ 4189971 h 4194894"/>
              <a:gd name="connsiteX590" fmla="*/ 4963143 w 9601201"/>
              <a:gd name="connsiteY590" fmla="*/ 4194894 h 4194894"/>
              <a:gd name="connsiteX591" fmla="*/ 4913913 w 9601201"/>
              <a:gd name="connsiteY591" fmla="*/ 4194894 h 4194894"/>
              <a:gd name="connsiteX592" fmla="*/ 9058819 w 9601201"/>
              <a:gd name="connsiteY592" fmla="*/ 1 h 4194894"/>
              <a:gd name="connsiteX593" fmla="*/ 9098206 w 9601201"/>
              <a:gd name="connsiteY593" fmla="*/ 1 h 4194894"/>
              <a:gd name="connsiteX594" fmla="*/ 4908988 w 9601201"/>
              <a:gd name="connsiteY594" fmla="*/ 4189971 h 4194894"/>
              <a:gd name="connsiteX595" fmla="*/ 4913913 w 9601201"/>
              <a:gd name="connsiteY595" fmla="*/ 4194894 h 4194894"/>
              <a:gd name="connsiteX596" fmla="*/ 4864680 w 9601201"/>
              <a:gd name="connsiteY596" fmla="*/ 4194894 h 4194894"/>
              <a:gd name="connsiteX597" fmla="*/ 9009587 w 9601201"/>
              <a:gd name="connsiteY597" fmla="*/ 1 h 4194894"/>
              <a:gd name="connsiteX598" fmla="*/ 9048974 w 9601201"/>
              <a:gd name="connsiteY598" fmla="*/ 1 h 4194894"/>
              <a:gd name="connsiteX599" fmla="*/ 4859756 w 9601201"/>
              <a:gd name="connsiteY599" fmla="*/ 4189971 h 4194894"/>
              <a:gd name="connsiteX600" fmla="*/ 4864680 w 9601201"/>
              <a:gd name="connsiteY600" fmla="*/ 4194894 h 4194894"/>
              <a:gd name="connsiteX601" fmla="*/ 4815448 w 9601201"/>
              <a:gd name="connsiteY601" fmla="*/ 4194894 h 4194894"/>
              <a:gd name="connsiteX602" fmla="*/ 8960355 w 9601201"/>
              <a:gd name="connsiteY602" fmla="*/ 1 h 4194894"/>
              <a:gd name="connsiteX603" fmla="*/ 8999742 w 9601201"/>
              <a:gd name="connsiteY603" fmla="*/ 1 h 4194894"/>
              <a:gd name="connsiteX604" fmla="*/ 4810524 w 9601201"/>
              <a:gd name="connsiteY604" fmla="*/ 4189971 h 4194894"/>
              <a:gd name="connsiteX605" fmla="*/ 4815448 w 9601201"/>
              <a:gd name="connsiteY605" fmla="*/ 4194894 h 4194894"/>
              <a:gd name="connsiteX606" fmla="*/ 4766216 w 9601201"/>
              <a:gd name="connsiteY606" fmla="*/ 4194894 h 4194894"/>
              <a:gd name="connsiteX607" fmla="*/ 8911123 w 9601201"/>
              <a:gd name="connsiteY607" fmla="*/ 1 h 4194894"/>
              <a:gd name="connsiteX608" fmla="*/ 8950511 w 9601201"/>
              <a:gd name="connsiteY608" fmla="*/ 1 h 4194894"/>
              <a:gd name="connsiteX609" fmla="*/ 4761293 w 9601201"/>
              <a:gd name="connsiteY609" fmla="*/ 4189971 h 4194894"/>
              <a:gd name="connsiteX610" fmla="*/ 4766216 w 9601201"/>
              <a:gd name="connsiteY610" fmla="*/ 4194894 h 4194894"/>
              <a:gd name="connsiteX611" fmla="*/ 4716984 w 9601201"/>
              <a:gd name="connsiteY611" fmla="*/ 4194894 h 4194894"/>
              <a:gd name="connsiteX612" fmla="*/ 8861892 w 9601201"/>
              <a:gd name="connsiteY612" fmla="*/ 1 h 4194894"/>
              <a:gd name="connsiteX613" fmla="*/ 8901279 w 9601201"/>
              <a:gd name="connsiteY613" fmla="*/ 1 h 4194894"/>
              <a:gd name="connsiteX614" fmla="*/ 4712062 w 9601201"/>
              <a:gd name="connsiteY614" fmla="*/ 4189971 h 4194894"/>
              <a:gd name="connsiteX615" fmla="*/ 4716984 w 9601201"/>
              <a:gd name="connsiteY615" fmla="*/ 4194894 h 4194894"/>
              <a:gd name="connsiteX616" fmla="*/ 4667752 w 9601201"/>
              <a:gd name="connsiteY616" fmla="*/ 4194894 h 4194894"/>
              <a:gd name="connsiteX617" fmla="*/ 8812660 w 9601201"/>
              <a:gd name="connsiteY617" fmla="*/ 1 h 4194894"/>
              <a:gd name="connsiteX618" fmla="*/ 8852047 w 9601201"/>
              <a:gd name="connsiteY618" fmla="*/ 1 h 4194894"/>
              <a:gd name="connsiteX619" fmla="*/ 4662830 w 9601201"/>
              <a:gd name="connsiteY619" fmla="*/ 4189971 h 4194894"/>
              <a:gd name="connsiteX620" fmla="*/ 4667752 w 9601201"/>
              <a:gd name="connsiteY620" fmla="*/ 4194894 h 4194894"/>
              <a:gd name="connsiteX621" fmla="*/ 4618521 w 9601201"/>
              <a:gd name="connsiteY621" fmla="*/ 4194894 h 4194894"/>
              <a:gd name="connsiteX622" fmla="*/ 8763428 w 9601201"/>
              <a:gd name="connsiteY622" fmla="*/ 1 h 4194894"/>
              <a:gd name="connsiteX623" fmla="*/ 8802814 w 9601201"/>
              <a:gd name="connsiteY623" fmla="*/ 1 h 4194894"/>
              <a:gd name="connsiteX624" fmla="*/ 4613597 w 9601201"/>
              <a:gd name="connsiteY624" fmla="*/ 4189971 h 4194894"/>
              <a:gd name="connsiteX625" fmla="*/ 4618521 w 9601201"/>
              <a:gd name="connsiteY625" fmla="*/ 4194894 h 4194894"/>
              <a:gd name="connsiteX626" fmla="*/ 4569290 w 9601201"/>
              <a:gd name="connsiteY626" fmla="*/ 4194894 h 4194894"/>
              <a:gd name="connsiteX627" fmla="*/ 7640281 w 9601201"/>
              <a:gd name="connsiteY627" fmla="*/ 1123350 h 4194894"/>
              <a:gd name="connsiteX628" fmla="*/ 7672966 w 9601201"/>
              <a:gd name="connsiteY628" fmla="*/ 1096546 h 4194894"/>
              <a:gd name="connsiteX629" fmla="*/ 7673185 w 9601201"/>
              <a:gd name="connsiteY629" fmla="*/ 1096342 h 4194894"/>
              <a:gd name="connsiteX630" fmla="*/ 8191989 w 9601201"/>
              <a:gd name="connsiteY630" fmla="*/ 575559 h 4194894"/>
              <a:gd name="connsiteX631" fmla="*/ 8215899 w 9601201"/>
              <a:gd name="connsiteY631" fmla="*/ 547629 h 4194894"/>
              <a:gd name="connsiteX632" fmla="*/ 8714195 w 9601201"/>
              <a:gd name="connsiteY632" fmla="*/ 1 h 4194894"/>
              <a:gd name="connsiteX633" fmla="*/ 8753583 w 9601201"/>
              <a:gd name="connsiteY633" fmla="*/ 1 h 4194894"/>
              <a:gd name="connsiteX634" fmla="*/ 8274520 w 9601201"/>
              <a:gd name="connsiteY634" fmla="*/ 479150 h 4194894"/>
              <a:gd name="connsiteX635" fmla="*/ 8289401 w 9601201"/>
              <a:gd name="connsiteY635" fmla="*/ 461767 h 4194894"/>
              <a:gd name="connsiteX636" fmla="*/ 8350395 w 9601201"/>
              <a:gd name="connsiteY636" fmla="*/ 363867 h 4194894"/>
              <a:gd name="connsiteX637" fmla="*/ 8664963 w 9601201"/>
              <a:gd name="connsiteY637" fmla="*/ 1 h 4194894"/>
              <a:gd name="connsiteX638" fmla="*/ 8704351 w 9601201"/>
              <a:gd name="connsiteY638" fmla="*/ 1 h 4194894"/>
              <a:gd name="connsiteX639" fmla="*/ 8366665 w 9601201"/>
              <a:gd name="connsiteY639" fmla="*/ 337748 h 4194894"/>
              <a:gd name="connsiteX640" fmla="*/ 8396761 w 9601201"/>
              <a:gd name="connsiteY640" fmla="*/ 268252 h 4194894"/>
              <a:gd name="connsiteX641" fmla="*/ 8615731 w 9601201"/>
              <a:gd name="connsiteY641" fmla="*/ 1 h 4194894"/>
              <a:gd name="connsiteX642" fmla="*/ 8655119 w 9601201"/>
              <a:gd name="connsiteY642" fmla="*/ 1 h 4194894"/>
              <a:gd name="connsiteX643" fmla="*/ 8404283 w 9601201"/>
              <a:gd name="connsiteY643" fmla="*/ 250882 h 4194894"/>
              <a:gd name="connsiteX644" fmla="*/ 8423762 w 9601201"/>
              <a:gd name="connsiteY644" fmla="*/ 205902 h 4194894"/>
              <a:gd name="connsiteX645" fmla="*/ 8428876 w 9601201"/>
              <a:gd name="connsiteY645" fmla="*/ 186890 h 4194894"/>
              <a:gd name="connsiteX646" fmla="*/ 8566500 w 9601201"/>
              <a:gd name="connsiteY646" fmla="*/ 1 h 4194894"/>
              <a:gd name="connsiteX647" fmla="*/ 8605887 w 9601201"/>
              <a:gd name="connsiteY647" fmla="*/ 1 h 4194894"/>
              <a:gd name="connsiteX648" fmla="*/ 8432500 w 9601201"/>
              <a:gd name="connsiteY648" fmla="*/ 173420 h 4194894"/>
              <a:gd name="connsiteX649" fmla="*/ 8446997 w 9601201"/>
              <a:gd name="connsiteY649" fmla="*/ 119526 h 4194894"/>
              <a:gd name="connsiteX650" fmla="*/ 8517269 w 9601201"/>
              <a:gd name="connsiteY650" fmla="*/ 1 h 4194894"/>
              <a:gd name="connsiteX651" fmla="*/ 8556656 w 9601201"/>
              <a:gd name="connsiteY651" fmla="*/ 1 h 4194894"/>
              <a:gd name="connsiteX652" fmla="*/ 8450620 w 9601201"/>
              <a:gd name="connsiteY652" fmla="*/ 106056 h 4194894"/>
              <a:gd name="connsiteX653" fmla="*/ 8460711 w 9601201"/>
              <a:gd name="connsiteY653" fmla="*/ 68543 h 4194894"/>
              <a:gd name="connsiteX654" fmla="*/ 8461975 w 9601201"/>
              <a:gd name="connsiteY654" fmla="*/ 55305 h 4194894"/>
              <a:gd name="connsiteX655" fmla="*/ 8468037 w 9601201"/>
              <a:gd name="connsiteY655" fmla="*/ 1 h 4194894"/>
              <a:gd name="connsiteX656" fmla="*/ 8507423 w 9601201"/>
              <a:gd name="connsiteY656" fmla="*/ 1 h 4194894"/>
              <a:gd name="connsiteX657" fmla="*/ 8463015 w 9601201"/>
              <a:gd name="connsiteY657" fmla="*/ 44418 h 4194894"/>
              <a:gd name="connsiteX658" fmla="*/ 8467174 w 9601201"/>
              <a:gd name="connsiteY658" fmla="*/ 864 h 4194894"/>
              <a:gd name="connsiteX659" fmla="*/ 9601199 w 9601201"/>
              <a:gd name="connsiteY659" fmla="*/ 0 h 4194894"/>
              <a:gd name="connsiteX660" fmla="*/ 9601200 w 9601201"/>
              <a:gd name="connsiteY660" fmla="*/ 0 h 4194894"/>
              <a:gd name="connsiteX661" fmla="*/ 9601200 w 9601201"/>
              <a:gd name="connsiteY661" fmla="*/ 38565 h 4194894"/>
              <a:gd name="connsiteX662" fmla="*/ 5450539 w 9601201"/>
              <a:gd name="connsiteY662" fmla="*/ 4189971 h 4194894"/>
              <a:gd name="connsiteX663" fmla="*/ 5455462 w 9601201"/>
              <a:gd name="connsiteY663" fmla="*/ 4194894 h 4194894"/>
              <a:gd name="connsiteX664" fmla="*/ 5406230 w 9601201"/>
              <a:gd name="connsiteY664" fmla="*/ 4194894 h 4194894"/>
              <a:gd name="connsiteX665" fmla="*/ 9600369 w 9601201"/>
              <a:gd name="connsiteY665" fmla="*/ 1 h 4194894"/>
              <a:gd name="connsiteX666" fmla="*/ 9601199 w 9601201"/>
              <a:gd name="connsiteY666" fmla="*/ 1 h 4194894"/>
              <a:gd name="connsiteX667" fmla="*/ 0 w 9601201"/>
              <a:gd name="connsiteY667" fmla="*/ 0 h 4194894"/>
              <a:gd name="connsiteX668" fmla="*/ 3533296 w 9601201"/>
              <a:gd name="connsiteY668" fmla="*/ 0 h 4194894"/>
              <a:gd name="connsiteX669" fmla="*/ 3505200 w 9601201"/>
              <a:gd name="connsiteY669" fmla="*/ 28096 h 4194894"/>
              <a:gd name="connsiteX670" fmla="*/ 3505200 w 9601201"/>
              <a:gd name="connsiteY670" fmla="*/ 37942 h 4194894"/>
              <a:gd name="connsiteX671" fmla="*/ 3543142 w 9601201"/>
              <a:gd name="connsiteY671" fmla="*/ 0 h 4194894"/>
              <a:gd name="connsiteX672" fmla="*/ 3582528 w 9601201"/>
              <a:gd name="connsiteY672" fmla="*/ 0 h 4194894"/>
              <a:gd name="connsiteX673" fmla="*/ 3505200 w 9601201"/>
              <a:gd name="connsiteY673" fmla="*/ 77328 h 4194894"/>
              <a:gd name="connsiteX674" fmla="*/ 3505200 w 9601201"/>
              <a:gd name="connsiteY674" fmla="*/ 87174 h 4194894"/>
              <a:gd name="connsiteX675" fmla="*/ 3592374 w 9601201"/>
              <a:gd name="connsiteY675" fmla="*/ 0 h 4194894"/>
              <a:gd name="connsiteX676" fmla="*/ 3631760 w 9601201"/>
              <a:gd name="connsiteY676" fmla="*/ 0 h 4194894"/>
              <a:gd name="connsiteX677" fmla="*/ 3505200 w 9601201"/>
              <a:gd name="connsiteY677" fmla="*/ 126560 h 4194894"/>
              <a:gd name="connsiteX678" fmla="*/ 3505200 w 9601201"/>
              <a:gd name="connsiteY678" fmla="*/ 136407 h 4194894"/>
              <a:gd name="connsiteX679" fmla="*/ 3641607 w 9601201"/>
              <a:gd name="connsiteY679" fmla="*/ 0 h 4194894"/>
              <a:gd name="connsiteX680" fmla="*/ 3649813 w 9601201"/>
              <a:gd name="connsiteY680" fmla="*/ 0 h 4194894"/>
              <a:gd name="connsiteX681" fmla="*/ 3680992 w 9601201"/>
              <a:gd name="connsiteY681" fmla="*/ 0 h 4194894"/>
              <a:gd name="connsiteX682" fmla="*/ 3505200 w 9601201"/>
              <a:gd name="connsiteY682" fmla="*/ 175792 h 4194894"/>
              <a:gd name="connsiteX683" fmla="*/ 3505200 w 9601201"/>
              <a:gd name="connsiteY683" fmla="*/ 185639 h 4194894"/>
              <a:gd name="connsiteX684" fmla="*/ 3690839 w 9601201"/>
              <a:gd name="connsiteY684" fmla="*/ 0 h 4194894"/>
              <a:gd name="connsiteX685" fmla="*/ 3730225 w 9601201"/>
              <a:gd name="connsiteY685" fmla="*/ 0 h 4194894"/>
              <a:gd name="connsiteX686" fmla="*/ 3505200 w 9601201"/>
              <a:gd name="connsiteY686" fmla="*/ 225025 h 4194894"/>
              <a:gd name="connsiteX687" fmla="*/ 3505200 w 9601201"/>
              <a:gd name="connsiteY687" fmla="*/ 234870 h 4194894"/>
              <a:gd name="connsiteX688" fmla="*/ 3740070 w 9601201"/>
              <a:gd name="connsiteY688" fmla="*/ 0 h 4194894"/>
              <a:gd name="connsiteX689" fmla="*/ 3779457 w 9601201"/>
              <a:gd name="connsiteY689" fmla="*/ 0 h 4194894"/>
              <a:gd name="connsiteX690" fmla="*/ 3505200 w 9601201"/>
              <a:gd name="connsiteY690" fmla="*/ 274257 h 4194894"/>
              <a:gd name="connsiteX691" fmla="*/ 3505200 w 9601201"/>
              <a:gd name="connsiteY691" fmla="*/ 284101 h 4194894"/>
              <a:gd name="connsiteX692" fmla="*/ 3789301 w 9601201"/>
              <a:gd name="connsiteY692" fmla="*/ 0 h 4194894"/>
              <a:gd name="connsiteX693" fmla="*/ 3828687 w 9601201"/>
              <a:gd name="connsiteY693" fmla="*/ 0 h 4194894"/>
              <a:gd name="connsiteX694" fmla="*/ 3505200 w 9601201"/>
              <a:gd name="connsiteY694" fmla="*/ 323487 h 4194894"/>
              <a:gd name="connsiteX695" fmla="*/ 3505200 w 9601201"/>
              <a:gd name="connsiteY695" fmla="*/ 333334 h 4194894"/>
              <a:gd name="connsiteX696" fmla="*/ 3838534 w 9601201"/>
              <a:gd name="connsiteY696" fmla="*/ 0 h 4194894"/>
              <a:gd name="connsiteX697" fmla="*/ 3877919 w 9601201"/>
              <a:gd name="connsiteY697" fmla="*/ 0 h 4194894"/>
              <a:gd name="connsiteX698" fmla="*/ 3505200 w 9601201"/>
              <a:gd name="connsiteY698" fmla="*/ 372719 h 4194894"/>
              <a:gd name="connsiteX699" fmla="*/ 3505200 w 9601201"/>
              <a:gd name="connsiteY699" fmla="*/ 382566 h 4194894"/>
              <a:gd name="connsiteX700" fmla="*/ 3887766 w 9601201"/>
              <a:gd name="connsiteY700" fmla="*/ 0 h 4194894"/>
              <a:gd name="connsiteX701" fmla="*/ 3927151 w 9601201"/>
              <a:gd name="connsiteY701" fmla="*/ 0 h 4194894"/>
              <a:gd name="connsiteX702" fmla="*/ 3505200 w 9601201"/>
              <a:gd name="connsiteY702" fmla="*/ 421951 h 4194894"/>
              <a:gd name="connsiteX703" fmla="*/ 3505200 w 9601201"/>
              <a:gd name="connsiteY703" fmla="*/ 431797 h 4194894"/>
              <a:gd name="connsiteX704" fmla="*/ 3936997 w 9601201"/>
              <a:gd name="connsiteY704" fmla="*/ 0 h 4194894"/>
              <a:gd name="connsiteX705" fmla="*/ 3976384 w 9601201"/>
              <a:gd name="connsiteY705" fmla="*/ 0 h 4194894"/>
              <a:gd name="connsiteX706" fmla="*/ 3505200 w 9601201"/>
              <a:gd name="connsiteY706" fmla="*/ 471184 h 4194894"/>
              <a:gd name="connsiteX707" fmla="*/ 3505200 w 9601201"/>
              <a:gd name="connsiteY707" fmla="*/ 481030 h 4194894"/>
              <a:gd name="connsiteX708" fmla="*/ 3986230 w 9601201"/>
              <a:gd name="connsiteY708" fmla="*/ 0 h 4194894"/>
              <a:gd name="connsiteX709" fmla="*/ 4025616 w 9601201"/>
              <a:gd name="connsiteY709" fmla="*/ 0 h 4194894"/>
              <a:gd name="connsiteX710" fmla="*/ 3505200 w 9601201"/>
              <a:gd name="connsiteY710" fmla="*/ 520416 h 4194894"/>
              <a:gd name="connsiteX711" fmla="*/ 3505200 w 9601201"/>
              <a:gd name="connsiteY711" fmla="*/ 530261 h 4194894"/>
              <a:gd name="connsiteX712" fmla="*/ 4035461 w 9601201"/>
              <a:gd name="connsiteY712" fmla="*/ 0 h 4194894"/>
              <a:gd name="connsiteX713" fmla="*/ 4074848 w 9601201"/>
              <a:gd name="connsiteY713" fmla="*/ 0 h 4194894"/>
              <a:gd name="connsiteX714" fmla="*/ 3505200 w 9601201"/>
              <a:gd name="connsiteY714" fmla="*/ 569648 h 4194894"/>
              <a:gd name="connsiteX715" fmla="*/ 3505200 w 9601201"/>
              <a:gd name="connsiteY715" fmla="*/ 579493 h 4194894"/>
              <a:gd name="connsiteX716" fmla="*/ 4084693 w 9601201"/>
              <a:gd name="connsiteY716" fmla="*/ 0 h 4194894"/>
              <a:gd name="connsiteX717" fmla="*/ 4124078 w 9601201"/>
              <a:gd name="connsiteY717" fmla="*/ 0 h 4194894"/>
              <a:gd name="connsiteX718" fmla="*/ 3505200 w 9601201"/>
              <a:gd name="connsiteY718" fmla="*/ 618878 h 4194894"/>
              <a:gd name="connsiteX719" fmla="*/ 3505200 w 9601201"/>
              <a:gd name="connsiteY719" fmla="*/ 628726 h 4194894"/>
              <a:gd name="connsiteX720" fmla="*/ 4133926 w 9601201"/>
              <a:gd name="connsiteY720" fmla="*/ 0 h 4194894"/>
              <a:gd name="connsiteX721" fmla="*/ 4173310 w 9601201"/>
              <a:gd name="connsiteY721" fmla="*/ 0 h 4194894"/>
              <a:gd name="connsiteX722" fmla="*/ 3505200 w 9601201"/>
              <a:gd name="connsiteY722" fmla="*/ 668110 h 4194894"/>
              <a:gd name="connsiteX723" fmla="*/ 3505200 w 9601201"/>
              <a:gd name="connsiteY723" fmla="*/ 677958 h 4194894"/>
              <a:gd name="connsiteX724" fmla="*/ 4183158 w 9601201"/>
              <a:gd name="connsiteY724" fmla="*/ 0 h 4194894"/>
              <a:gd name="connsiteX725" fmla="*/ 4222543 w 9601201"/>
              <a:gd name="connsiteY725" fmla="*/ 0 h 4194894"/>
              <a:gd name="connsiteX726" fmla="*/ 3505200 w 9601201"/>
              <a:gd name="connsiteY726" fmla="*/ 717343 h 4194894"/>
              <a:gd name="connsiteX727" fmla="*/ 3505200 w 9601201"/>
              <a:gd name="connsiteY727" fmla="*/ 727190 h 4194894"/>
              <a:gd name="connsiteX728" fmla="*/ 4232390 w 9601201"/>
              <a:gd name="connsiteY728" fmla="*/ 0 h 4194894"/>
              <a:gd name="connsiteX729" fmla="*/ 4271775 w 9601201"/>
              <a:gd name="connsiteY729" fmla="*/ 0 h 4194894"/>
              <a:gd name="connsiteX730" fmla="*/ 3505200 w 9601201"/>
              <a:gd name="connsiteY730" fmla="*/ 766575 h 4194894"/>
              <a:gd name="connsiteX731" fmla="*/ 3505200 w 9601201"/>
              <a:gd name="connsiteY731" fmla="*/ 776421 h 4194894"/>
              <a:gd name="connsiteX732" fmla="*/ 4281621 w 9601201"/>
              <a:gd name="connsiteY732" fmla="*/ 0 h 4194894"/>
              <a:gd name="connsiteX733" fmla="*/ 4321007 w 9601201"/>
              <a:gd name="connsiteY733" fmla="*/ 0 h 4194894"/>
              <a:gd name="connsiteX734" fmla="*/ 3505200 w 9601201"/>
              <a:gd name="connsiteY734" fmla="*/ 815807 h 4194894"/>
              <a:gd name="connsiteX735" fmla="*/ 3505200 w 9601201"/>
              <a:gd name="connsiteY735" fmla="*/ 825654 h 4194894"/>
              <a:gd name="connsiteX736" fmla="*/ 4330854 w 9601201"/>
              <a:gd name="connsiteY736" fmla="*/ 0 h 4194894"/>
              <a:gd name="connsiteX737" fmla="*/ 4370239 w 9601201"/>
              <a:gd name="connsiteY737" fmla="*/ 0 h 4194894"/>
              <a:gd name="connsiteX738" fmla="*/ 3505200 w 9601201"/>
              <a:gd name="connsiteY738" fmla="*/ 865039 h 4194894"/>
              <a:gd name="connsiteX739" fmla="*/ 3505200 w 9601201"/>
              <a:gd name="connsiteY739" fmla="*/ 874884 h 4194894"/>
              <a:gd name="connsiteX740" fmla="*/ 4380084 w 9601201"/>
              <a:gd name="connsiteY740" fmla="*/ 0 h 4194894"/>
              <a:gd name="connsiteX741" fmla="*/ 4419471 w 9601201"/>
              <a:gd name="connsiteY741" fmla="*/ 0 h 4194894"/>
              <a:gd name="connsiteX742" fmla="*/ 3505200 w 9601201"/>
              <a:gd name="connsiteY742" fmla="*/ 914271 h 4194894"/>
              <a:gd name="connsiteX743" fmla="*/ 3505200 w 9601201"/>
              <a:gd name="connsiteY743" fmla="*/ 924116 h 4194894"/>
              <a:gd name="connsiteX744" fmla="*/ 4429316 w 9601201"/>
              <a:gd name="connsiteY744" fmla="*/ 0 h 4194894"/>
              <a:gd name="connsiteX745" fmla="*/ 4468702 w 9601201"/>
              <a:gd name="connsiteY745" fmla="*/ 0 h 4194894"/>
              <a:gd name="connsiteX746" fmla="*/ 3505200 w 9601201"/>
              <a:gd name="connsiteY746" fmla="*/ 963502 h 4194894"/>
              <a:gd name="connsiteX747" fmla="*/ 3505200 w 9601201"/>
              <a:gd name="connsiteY747" fmla="*/ 973349 h 4194894"/>
              <a:gd name="connsiteX748" fmla="*/ 4478549 w 9601201"/>
              <a:gd name="connsiteY748" fmla="*/ 0 h 4194894"/>
              <a:gd name="connsiteX749" fmla="*/ 4517935 w 9601201"/>
              <a:gd name="connsiteY749" fmla="*/ 0 h 4194894"/>
              <a:gd name="connsiteX750" fmla="*/ 3505200 w 9601201"/>
              <a:gd name="connsiteY750" fmla="*/ 1012735 h 4194894"/>
              <a:gd name="connsiteX751" fmla="*/ 3505200 w 9601201"/>
              <a:gd name="connsiteY751" fmla="*/ 1022581 h 4194894"/>
              <a:gd name="connsiteX752" fmla="*/ 4527781 w 9601201"/>
              <a:gd name="connsiteY752" fmla="*/ 0 h 4194894"/>
              <a:gd name="connsiteX753" fmla="*/ 4567167 w 9601201"/>
              <a:gd name="connsiteY753" fmla="*/ 0 h 4194894"/>
              <a:gd name="connsiteX754" fmla="*/ 3505200 w 9601201"/>
              <a:gd name="connsiteY754" fmla="*/ 1061967 h 4194894"/>
              <a:gd name="connsiteX755" fmla="*/ 3505200 w 9601201"/>
              <a:gd name="connsiteY755" fmla="*/ 1071813 h 4194894"/>
              <a:gd name="connsiteX756" fmla="*/ 4577013 w 9601201"/>
              <a:gd name="connsiteY756" fmla="*/ 0 h 4194894"/>
              <a:gd name="connsiteX757" fmla="*/ 4616398 w 9601201"/>
              <a:gd name="connsiteY757" fmla="*/ 0 h 4194894"/>
              <a:gd name="connsiteX758" fmla="*/ 3505200 w 9601201"/>
              <a:gd name="connsiteY758" fmla="*/ 1111198 h 4194894"/>
              <a:gd name="connsiteX759" fmla="*/ 3505200 w 9601201"/>
              <a:gd name="connsiteY759" fmla="*/ 1121045 h 4194894"/>
              <a:gd name="connsiteX760" fmla="*/ 4626245 w 9601201"/>
              <a:gd name="connsiteY760" fmla="*/ 0 h 4194894"/>
              <a:gd name="connsiteX761" fmla="*/ 4665630 w 9601201"/>
              <a:gd name="connsiteY761" fmla="*/ 0 h 4194894"/>
              <a:gd name="connsiteX762" fmla="*/ 3505200 w 9601201"/>
              <a:gd name="connsiteY762" fmla="*/ 1160430 h 4194894"/>
              <a:gd name="connsiteX763" fmla="*/ 3505200 w 9601201"/>
              <a:gd name="connsiteY763" fmla="*/ 1170276 h 4194894"/>
              <a:gd name="connsiteX764" fmla="*/ 4675476 w 9601201"/>
              <a:gd name="connsiteY764" fmla="*/ 0 h 4194894"/>
              <a:gd name="connsiteX765" fmla="*/ 4714862 w 9601201"/>
              <a:gd name="connsiteY765" fmla="*/ 0 h 4194894"/>
              <a:gd name="connsiteX766" fmla="*/ 3505200 w 9601201"/>
              <a:gd name="connsiteY766" fmla="*/ 1209662 h 4194894"/>
              <a:gd name="connsiteX767" fmla="*/ 3505200 w 9601201"/>
              <a:gd name="connsiteY767" fmla="*/ 1219508 h 4194894"/>
              <a:gd name="connsiteX768" fmla="*/ 4724708 w 9601201"/>
              <a:gd name="connsiteY768" fmla="*/ 0 h 4194894"/>
              <a:gd name="connsiteX769" fmla="*/ 4764094 w 9601201"/>
              <a:gd name="connsiteY769" fmla="*/ 0 h 4194894"/>
              <a:gd name="connsiteX770" fmla="*/ 3505200 w 9601201"/>
              <a:gd name="connsiteY770" fmla="*/ 1258894 h 4194894"/>
              <a:gd name="connsiteX771" fmla="*/ 3505200 w 9601201"/>
              <a:gd name="connsiteY771" fmla="*/ 1268740 h 4194894"/>
              <a:gd name="connsiteX772" fmla="*/ 4773940 w 9601201"/>
              <a:gd name="connsiteY772" fmla="*/ 0 h 4194894"/>
              <a:gd name="connsiteX773" fmla="*/ 4813326 w 9601201"/>
              <a:gd name="connsiteY773" fmla="*/ 0 h 4194894"/>
              <a:gd name="connsiteX774" fmla="*/ 3505200 w 9601201"/>
              <a:gd name="connsiteY774" fmla="*/ 1308126 h 4194894"/>
              <a:gd name="connsiteX775" fmla="*/ 3505200 w 9601201"/>
              <a:gd name="connsiteY775" fmla="*/ 1317972 h 4194894"/>
              <a:gd name="connsiteX776" fmla="*/ 4823172 w 9601201"/>
              <a:gd name="connsiteY776" fmla="*/ 0 h 4194894"/>
              <a:gd name="connsiteX777" fmla="*/ 4862558 w 9601201"/>
              <a:gd name="connsiteY777" fmla="*/ 0 h 4194894"/>
              <a:gd name="connsiteX778" fmla="*/ 3505200 w 9601201"/>
              <a:gd name="connsiteY778" fmla="*/ 1357358 h 4194894"/>
              <a:gd name="connsiteX779" fmla="*/ 3505200 w 9601201"/>
              <a:gd name="connsiteY779" fmla="*/ 1367204 h 4194894"/>
              <a:gd name="connsiteX780" fmla="*/ 4872404 w 9601201"/>
              <a:gd name="connsiteY780" fmla="*/ 0 h 4194894"/>
              <a:gd name="connsiteX781" fmla="*/ 4911789 w 9601201"/>
              <a:gd name="connsiteY781" fmla="*/ 0 h 4194894"/>
              <a:gd name="connsiteX782" fmla="*/ 3505200 w 9601201"/>
              <a:gd name="connsiteY782" fmla="*/ 1406589 h 4194894"/>
              <a:gd name="connsiteX783" fmla="*/ 3505200 w 9601201"/>
              <a:gd name="connsiteY783" fmla="*/ 1416436 h 4194894"/>
              <a:gd name="connsiteX784" fmla="*/ 4921636 w 9601201"/>
              <a:gd name="connsiteY784" fmla="*/ 0 h 4194894"/>
              <a:gd name="connsiteX785" fmla="*/ 4961021 w 9601201"/>
              <a:gd name="connsiteY785" fmla="*/ 0 h 4194894"/>
              <a:gd name="connsiteX786" fmla="*/ 3505200 w 9601201"/>
              <a:gd name="connsiteY786" fmla="*/ 1455821 h 4194894"/>
              <a:gd name="connsiteX787" fmla="*/ 3505200 w 9601201"/>
              <a:gd name="connsiteY787" fmla="*/ 1465668 h 4194894"/>
              <a:gd name="connsiteX788" fmla="*/ 4970868 w 9601201"/>
              <a:gd name="connsiteY788" fmla="*/ 0 h 4194894"/>
              <a:gd name="connsiteX789" fmla="*/ 5010253 w 9601201"/>
              <a:gd name="connsiteY789" fmla="*/ 0 h 4194894"/>
              <a:gd name="connsiteX790" fmla="*/ 3505200 w 9601201"/>
              <a:gd name="connsiteY790" fmla="*/ 1505053 h 4194894"/>
              <a:gd name="connsiteX791" fmla="*/ 3505200 w 9601201"/>
              <a:gd name="connsiteY791" fmla="*/ 1514900 h 4194894"/>
              <a:gd name="connsiteX792" fmla="*/ 5020100 w 9601201"/>
              <a:gd name="connsiteY792" fmla="*/ 0 h 4194894"/>
              <a:gd name="connsiteX793" fmla="*/ 5059485 w 9601201"/>
              <a:gd name="connsiteY793" fmla="*/ 0 h 4194894"/>
              <a:gd name="connsiteX794" fmla="*/ 3505200 w 9601201"/>
              <a:gd name="connsiteY794" fmla="*/ 1554285 h 4194894"/>
              <a:gd name="connsiteX795" fmla="*/ 3505200 w 9601201"/>
              <a:gd name="connsiteY795" fmla="*/ 1564132 h 4194894"/>
              <a:gd name="connsiteX796" fmla="*/ 5069332 w 9601201"/>
              <a:gd name="connsiteY796" fmla="*/ 0 h 4194894"/>
              <a:gd name="connsiteX797" fmla="*/ 5108716 w 9601201"/>
              <a:gd name="connsiteY797" fmla="*/ 0 h 4194894"/>
              <a:gd name="connsiteX798" fmla="*/ 3505200 w 9601201"/>
              <a:gd name="connsiteY798" fmla="*/ 1603517 h 4194894"/>
              <a:gd name="connsiteX799" fmla="*/ 3505200 w 9601201"/>
              <a:gd name="connsiteY799" fmla="*/ 1613363 h 4194894"/>
              <a:gd name="connsiteX800" fmla="*/ 5118563 w 9601201"/>
              <a:gd name="connsiteY800" fmla="*/ 0 h 4194894"/>
              <a:gd name="connsiteX801" fmla="*/ 5157949 w 9601201"/>
              <a:gd name="connsiteY801" fmla="*/ 0 h 4194894"/>
              <a:gd name="connsiteX802" fmla="*/ 3505200 w 9601201"/>
              <a:gd name="connsiteY802" fmla="*/ 1652749 h 4194894"/>
              <a:gd name="connsiteX803" fmla="*/ 3505200 w 9601201"/>
              <a:gd name="connsiteY803" fmla="*/ 1662595 h 4194894"/>
              <a:gd name="connsiteX804" fmla="*/ 5167795 w 9601201"/>
              <a:gd name="connsiteY804" fmla="*/ 0 h 4194894"/>
              <a:gd name="connsiteX805" fmla="*/ 5207181 w 9601201"/>
              <a:gd name="connsiteY805" fmla="*/ 0 h 4194894"/>
              <a:gd name="connsiteX806" fmla="*/ 3505200 w 9601201"/>
              <a:gd name="connsiteY806" fmla="*/ 1701981 h 4194894"/>
              <a:gd name="connsiteX807" fmla="*/ 3505200 w 9601201"/>
              <a:gd name="connsiteY807" fmla="*/ 1711827 h 4194894"/>
              <a:gd name="connsiteX808" fmla="*/ 5217027 w 9601201"/>
              <a:gd name="connsiteY808" fmla="*/ 0 h 4194894"/>
              <a:gd name="connsiteX809" fmla="*/ 5256413 w 9601201"/>
              <a:gd name="connsiteY809" fmla="*/ 0 h 4194894"/>
              <a:gd name="connsiteX810" fmla="*/ 3505200 w 9601201"/>
              <a:gd name="connsiteY810" fmla="*/ 1751213 h 4194894"/>
              <a:gd name="connsiteX811" fmla="*/ 3505200 w 9601201"/>
              <a:gd name="connsiteY811" fmla="*/ 1761059 h 4194894"/>
              <a:gd name="connsiteX812" fmla="*/ 5266259 w 9601201"/>
              <a:gd name="connsiteY812" fmla="*/ 0 h 4194894"/>
              <a:gd name="connsiteX813" fmla="*/ 5305645 w 9601201"/>
              <a:gd name="connsiteY813" fmla="*/ 0 h 4194894"/>
              <a:gd name="connsiteX814" fmla="*/ 3505200 w 9601201"/>
              <a:gd name="connsiteY814" fmla="*/ 1800445 h 4194894"/>
              <a:gd name="connsiteX815" fmla="*/ 3505200 w 9601201"/>
              <a:gd name="connsiteY815" fmla="*/ 1810291 h 4194894"/>
              <a:gd name="connsiteX816" fmla="*/ 5315490 w 9601201"/>
              <a:gd name="connsiteY816" fmla="*/ 0 h 4194894"/>
              <a:gd name="connsiteX817" fmla="*/ 5354876 w 9601201"/>
              <a:gd name="connsiteY817" fmla="*/ 0 h 4194894"/>
              <a:gd name="connsiteX818" fmla="*/ 3505200 w 9601201"/>
              <a:gd name="connsiteY818" fmla="*/ 1849676 h 4194894"/>
              <a:gd name="connsiteX819" fmla="*/ 3505200 w 9601201"/>
              <a:gd name="connsiteY819" fmla="*/ 1859523 h 4194894"/>
              <a:gd name="connsiteX820" fmla="*/ 5364722 w 9601201"/>
              <a:gd name="connsiteY820" fmla="*/ 0 h 4194894"/>
              <a:gd name="connsiteX821" fmla="*/ 5398520 w 9601201"/>
              <a:gd name="connsiteY821" fmla="*/ 0 h 4194894"/>
              <a:gd name="connsiteX822" fmla="*/ 5398520 w 9601201"/>
              <a:gd name="connsiteY822" fmla="*/ 1 h 4194894"/>
              <a:gd name="connsiteX823" fmla="*/ 5404107 w 9601201"/>
              <a:gd name="connsiteY823" fmla="*/ 1 h 4194894"/>
              <a:gd name="connsiteX824" fmla="*/ 3505200 w 9601201"/>
              <a:gd name="connsiteY824" fmla="*/ 1898908 h 4194894"/>
              <a:gd name="connsiteX825" fmla="*/ 3505200 w 9601201"/>
              <a:gd name="connsiteY825" fmla="*/ 1908755 h 4194894"/>
              <a:gd name="connsiteX826" fmla="*/ 5413954 w 9601201"/>
              <a:gd name="connsiteY826" fmla="*/ 1 h 4194894"/>
              <a:gd name="connsiteX827" fmla="*/ 5453339 w 9601201"/>
              <a:gd name="connsiteY827" fmla="*/ 1 h 4194894"/>
              <a:gd name="connsiteX828" fmla="*/ 3505200 w 9601201"/>
              <a:gd name="connsiteY828" fmla="*/ 1948140 h 4194894"/>
              <a:gd name="connsiteX829" fmla="*/ 3505200 w 9601201"/>
              <a:gd name="connsiteY829" fmla="*/ 1957987 h 4194894"/>
              <a:gd name="connsiteX830" fmla="*/ 5463186 w 9601201"/>
              <a:gd name="connsiteY830" fmla="*/ 1 h 4194894"/>
              <a:gd name="connsiteX831" fmla="*/ 5502571 w 9601201"/>
              <a:gd name="connsiteY831" fmla="*/ 1 h 4194894"/>
              <a:gd name="connsiteX832" fmla="*/ 3505200 w 9601201"/>
              <a:gd name="connsiteY832" fmla="*/ 1997372 h 4194894"/>
              <a:gd name="connsiteX833" fmla="*/ 3505200 w 9601201"/>
              <a:gd name="connsiteY833" fmla="*/ 2007218 h 4194894"/>
              <a:gd name="connsiteX834" fmla="*/ 5512417 w 9601201"/>
              <a:gd name="connsiteY834" fmla="*/ 1 h 4194894"/>
              <a:gd name="connsiteX835" fmla="*/ 5551803 w 9601201"/>
              <a:gd name="connsiteY835" fmla="*/ 1 h 4194894"/>
              <a:gd name="connsiteX836" fmla="*/ 3505200 w 9601201"/>
              <a:gd name="connsiteY836" fmla="*/ 2046604 h 4194894"/>
              <a:gd name="connsiteX837" fmla="*/ 3505200 w 9601201"/>
              <a:gd name="connsiteY837" fmla="*/ 2056450 h 4194894"/>
              <a:gd name="connsiteX838" fmla="*/ 5561649 w 9601201"/>
              <a:gd name="connsiteY838" fmla="*/ 1 h 4194894"/>
              <a:gd name="connsiteX839" fmla="*/ 5601035 w 9601201"/>
              <a:gd name="connsiteY839" fmla="*/ 1 h 4194894"/>
              <a:gd name="connsiteX840" fmla="*/ 3505200 w 9601201"/>
              <a:gd name="connsiteY840" fmla="*/ 2095836 h 4194894"/>
              <a:gd name="connsiteX841" fmla="*/ 3505200 w 9601201"/>
              <a:gd name="connsiteY841" fmla="*/ 2105682 h 4194894"/>
              <a:gd name="connsiteX842" fmla="*/ 5610880 w 9601201"/>
              <a:gd name="connsiteY842" fmla="*/ 1 h 4194894"/>
              <a:gd name="connsiteX843" fmla="*/ 5650267 w 9601201"/>
              <a:gd name="connsiteY843" fmla="*/ 1 h 4194894"/>
              <a:gd name="connsiteX844" fmla="*/ 3505200 w 9601201"/>
              <a:gd name="connsiteY844" fmla="*/ 2145068 h 4194894"/>
              <a:gd name="connsiteX845" fmla="*/ 3505200 w 9601201"/>
              <a:gd name="connsiteY845" fmla="*/ 2154914 h 4194894"/>
              <a:gd name="connsiteX846" fmla="*/ 5660112 w 9601201"/>
              <a:gd name="connsiteY846" fmla="*/ 1 h 4194894"/>
              <a:gd name="connsiteX847" fmla="*/ 5699498 w 9601201"/>
              <a:gd name="connsiteY847" fmla="*/ 1 h 4194894"/>
              <a:gd name="connsiteX848" fmla="*/ 3505200 w 9601201"/>
              <a:gd name="connsiteY848" fmla="*/ 2194300 h 4194894"/>
              <a:gd name="connsiteX849" fmla="*/ 3505200 w 9601201"/>
              <a:gd name="connsiteY849" fmla="*/ 2204146 h 4194894"/>
              <a:gd name="connsiteX850" fmla="*/ 5709345 w 9601201"/>
              <a:gd name="connsiteY850" fmla="*/ 1 h 4194894"/>
              <a:gd name="connsiteX851" fmla="*/ 5748729 w 9601201"/>
              <a:gd name="connsiteY851" fmla="*/ 1 h 4194894"/>
              <a:gd name="connsiteX852" fmla="*/ 3505200 w 9601201"/>
              <a:gd name="connsiteY852" fmla="*/ 2243531 h 4194894"/>
              <a:gd name="connsiteX853" fmla="*/ 3505200 w 9601201"/>
              <a:gd name="connsiteY853" fmla="*/ 2253378 h 4194894"/>
              <a:gd name="connsiteX854" fmla="*/ 5758577 w 9601201"/>
              <a:gd name="connsiteY854" fmla="*/ 1 h 4194894"/>
              <a:gd name="connsiteX855" fmla="*/ 5797962 w 9601201"/>
              <a:gd name="connsiteY855" fmla="*/ 1 h 4194894"/>
              <a:gd name="connsiteX856" fmla="*/ 3505200 w 9601201"/>
              <a:gd name="connsiteY856" fmla="*/ 2292763 h 4194894"/>
              <a:gd name="connsiteX857" fmla="*/ 3505200 w 9601201"/>
              <a:gd name="connsiteY857" fmla="*/ 2302610 h 4194894"/>
              <a:gd name="connsiteX858" fmla="*/ 5807809 w 9601201"/>
              <a:gd name="connsiteY858" fmla="*/ 1 h 4194894"/>
              <a:gd name="connsiteX859" fmla="*/ 5847194 w 9601201"/>
              <a:gd name="connsiteY859" fmla="*/ 1 h 4194894"/>
              <a:gd name="connsiteX860" fmla="*/ 3505200 w 9601201"/>
              <a:gd name="connsiteY860" fmla="*/ 2341995 h 4194894"/>
              <a:gd name="connsiteX861" fmla="*/ 3505200 w 9601201"/>
              <a:gd name="connsiteY861" fmla="*/ 2351842 h 4194894"/>
              <a:gd name="connsiteX862" fmla="*/ 5857041 w 9601201"/>
              <a:gd name="connsiteY862" fmla="*/ 1 h 4194894"/>
              <a:gd name="connsiteX863" fmla="*/ 5896426 w 9601201"/>
              <a:gd name="connsiteY863" fmla="*/ 1 h 4194894"/>
              <a:gd name="connsiteX864" fmla="*/ 3505200 w 9601201"/>
              <a:gd name="connsiteY864" fmla="*/ 2391227 h 4194894"/>
              <a:gd name="connsiteX865" fmla="*/ 3505200 w 9601201"/>
              <a:gd name="connsiteY865" fmla="*/ 2401073 h 4194894"/>
              <a:gd name="connsiteX866" fmla="*/ 5906272 w 9601201"/>
              <a:gd name="connsiteY866" fmla="*/ 1 h 4194894"/>
              <a:gd name="connsiteX867" fmla="*/ 5945658 w 9601201"/>
              <a:gd name="connsiteY867" fmla="*/ 1 h 4194894"/>
              <a:gd name="connsiteX868" fmla="*/ 3505200 w 9601201"/>
              <a:gd name="connsiteY868" fmla="*/ 2440459 h 4194894"/>
              <a:gd name="connsiteX869" fmla="*/ 3505200 w 9601201"/>
              <a:gd name="connsiteY869" fmla="*/ 2450305 h 4194894"/>
              <a:gd name="connsiteX870" fmla="*/ 5955504 w 9601201"/>
              <a:gd name="connsiteY870" fmla="*/ 1 h 4194894"/>
              <a:gd name="connsiteX871" fmla="*/ 5994890 w 9601201"/>
              <a:gd name="connsiteY871" fmla="*/ 1 h 4194894"/>
              <a:gd name="connsiteX872" fmla="*/ 3505200 w 9601201"/>
              <a:gd name="connsiteY872" fmla="*/ 2489691 h 4194894"/>
              <a:gd name="connsiteX873" fmla="*/ 3505200 w 9601201"/>
              <a:gd name="connsiteY873" fmla="*/ 2499537 h 4194894"/>
              <a:gd name="connsiteX874" fmla="*/ 6004736 w 9601201"/>
              <a:gd name="connsiteY874" fmla="*/ 1 h 4194894"/>
              <a:gd name="connsiteX875" fmla="*/ 6044121 w 9601201"/>
              <a:gd name="connsiteY875" fmla="*/ 1 h 4194894"/>
              <a:gd name="connsiteX876" fmla="*/ 3505200 w 9601201"/>
              <a:gd name="connsiteY876" fmla="*/ 2538923 h 4194894"/>
              <a:gd name="connsiteX877" fmla="*/ 3505200 w 9601201"/>
              <a:gd name="connsiteY877" fmla="*/ 2548769 h 4194894"/>
              <a:gd name="connsiteX878" fmla="*/ 6053968 w 9601201"/>
              <a:gd name="connsiteY878" fmla="*/ 1 h 4194894"/>
              <a:gd name="connsiteX879" fmla="*/ 6093353 w 9601201"/>
              <a:gd name="connsiteY879" fmla="*/ 1 h 4194894"/>
              <a:gd name="connsiteX880" fmla="*/ 3505200 w 9601201"/>
              <a:gd name="connsiteY880" fmla="*/ 2588155 h 4194894"/>
              <a:gd name="connsiteX881" fmla="*/ 3505200 w 9601201"/>
              <a:gd name="connsiteY881" fmla="*/ 2598001 h 4194894"/>
              <a:gd name="connsiteX882" fmla="*/ 6103200 w 9601201"/>
              <a:gd name="connsiteY882" fmla="*/ 1 h 4194894"/>
              <a:gd name="connsiteX883" fmla="*/ 6142585 w 9601201"/>
              <a:gd name="connsiteY883" fmla="*/ 1 h 4194894"/>
              <a:gd name="connsiteX884" fmla="*/ 3505200 w 9601201"/>
              <a:gd name="connsiteY884" fmla="*/ 2637386 h 4194894"/>
              <a:gd name="connsiteX885" fmla="*/ 3505200 w 9601201"/>
              <a:gd name="connsiteY885" fmla="*/ 2647233 h 4194894"/>
              <a:gd name="connsiteX886" fmla="*/ 6152432 w 9601201"/>
              <a:gd name="connsiteY886" fmla="*/ 1 h 4194894"/>
              <a:gd name="connsiteX887" fmla="*/ 6191817 w 9601201"/>
              <a:gd name="connsiteY887" fmla="*/ 1 h 4194894"/>
              <a:gd name="connsiteX888" fmla="*/ 3505200 w 9601201"/>
              <a:gd name="connsiteY888" fmla="*/ 2686618 h 4194894"/>
              <a:gd name="connsiteX889" fmla="*/ 3505200 w 9601201"/>
              <a:gd name="connsiteY889" fmla="*/ 2696465 h 4194894"/>
              <a:gd name="connsiteX890" fmla="*/ 6201664 w 9601201"/>
              <a:gd name="connsiteY890" fmla="*/ 1 h 4194894"/>
              <a:gd name="connsiteX891" fmla="*/ 6241048 w 9601201"/>
              <a:gd name="connsiteY891" fmla="*/ 1 h 4194894"/>
              <a:gd name="connsiteX892" fmla="*/ 3505200 w 9601201"/>
              <a:gd name="connsiteY892" fmla="*/ 2735850 h 4194894"/>
              <a:gd name="connsiteX893" fmla="*/ 3505200 w 9601201"/>
              <a:gd name="connsiteY893" fmla="*/ 2745697 h 4194894"/>
              <a:gd name="connsiteX894" fmla="*/ 6250895 w 9601201"/>
              <a:gd name="connsiteY894" fmla="*/ 1 h 4194894"/>
              <a:gd name="connsiteX895" fmla="*/ 6291236 w 9601201"/>
              <a:gd name="connsiteY895" fmla="*/ 1 h 4194894"/>
              <a:gd name="connsiteX896" fmla="*/ 3505200 w 9601201"/>
              <a:gd name="connsiteY896" fmla="*/ 2787038 h 4194894"/>
              <a:gd name="connsiteX897" fmla="*/ 3505200 w 9601201"/>
              <a:gd name="connsiteY897" fmla="*/ 2796887 h 4194894"/>
              <a:gd name="connsiteX898" fmla="*/ 6301081 w 9601201"/>
              <a:gd name="connsiteY898" fmla="*/ 1 h 4194894"/>
              <a:gd name="connsiteX899" fmla="*/ 6340468 w 9601201"/>
              <a:gd name="connsiteY899" fmla="*/ 1 h 4194894"/>
              <a:gd name="connsiteX900" fmla="*/ 3505200 w 9601201"/>
              <a:gd name="connsiteY900" fmla="*/ 2836288 h 4194894"/>
              <a:gd name="connsiteX901" fmla="*/ 3505200 w 9601201"/>
              <a:gd name="connsiteY901" fmla="*/ 2846136 h 4194894"/>
              <a:gd name="connsiteX902" fmla="*/ 6350313 w 9601201"/>
              <a:gd name="connsiteY902" fmla="*/ 1 h 4194894"/>
              <a:gd name="connsiteX903" fmla="*/ 6389700 w 9601201"/>
              <a:gd name="connsiteY903" fmla="*/ 1 h 4194894"/>
              <a:gd name="connsiteX904" fmla="*/ 3505200 w 9601201"/>
              <a:gd name="connsiteY904" fmla="*/ 2885538 h 4194894"/>
              <a:gd name="connsiteX905" fmla="*/ 3505200 w 9601201"/>
              <a:gd name="connsiteY905" fmla="*/ 2895386 h 4194894"/>
              <a:gd name="connsiteX906" fmla="*/ 6399545 w 9601201"/>
              <a:gd name="connsiteY906" fmla="*/ 1 h 4194894"/>
              <a:gd name="connsiteX907" fmla="*/ 6438932 w 9601201"/>
              <a:gd name="connsiteY907" fmla="*/ 1 h 4194894"/>
              <a:gd name="connsiteX908" fmla="*/ 3505200 w 9601201"/>
              <a:gd name="connsiteY908" fmla="*/ 2934787 h 4194894"/>
              <a:gd name="connsiteX909" fmla="*/ 3505200 w 9601201"/>
              <a:gd name="connsiteY909" fmla="*/ 2944636 h 4194894"/>
              <a:gd name="connsiteX910" fmla="*/ 6448778 w 9601201"/>
              <a:gd name="connsiteY910" fmla="*/ 1 h 4194894"/>
              <a:gd name="connsiteX911" fmla="*/ 6488164 w 9601201"/>
              <a:gd name="connsiteY911" fmla="*/ 1 h 4194894"/>
              <a:gd name="connsiteX912" fmla="*/ 3505200 w 9601201"/>
              <a:gd name="connsiteY912" fmla="*/ 2984037 h 4194894"/>
              <a:gd name="connsiteX913" fmla="*/ 3505200 w 9601201"/>
              <a:gd name="connsiteY913" fmla="*/ 2993885 h 4194894"/>
              <a:gd name="connsiteX914" fmla="*/ 6498009 w 9601201"/>
              <a:gd name="connsiteY914" fmla="*/ 1 h 4194894"/>
              <a:gd name="connsiteX915" fmla="*/ 6532687 w 9601201"/>
              <a:gd name="connsiteY915" fmla="*/ 1 h 4194894"/>
              <a:gd name="connsiteX916" fmla="*/ 6533098 w 9601201"/>
              <a:gd name="connsiteY916" fmla="*/ 4302 h 4194894"/>
              <a:gd name="connsiteX917" fmla="*/ 3505200 w 9601201"/>
              <a:gd name="connsiteY917" fmla="*/ 3033287 h 4194894"/>
              <a:gd name="connsiteX918" fmla="*/ 3505200 w 9601201"/>
              <a:gd name="connsiteY918" fmla="*/ 3043135 h 4194894"/>
              <a:gd name="connsiteX919" fmla="*/ 6533956 w 9601201"/>
              <a:gd name="connsiteY919" fmla="*/ 13290 h 4194894"/>
              <a:gd name="connsiteX920" fmla="*/ 6537390 w 9601201"/>
              <a:gd name="connsiteY920" fmla="*/ 49257 h 4194894"/>
              <a:gd name="connsiteX921" fmla="*/ 3505200 w 9601201"/>
              <a:gd name="connsiteY921" fmla="*/ 3082536 h 4194894"/>
              <a:gd name="connsiteX922" fmla="*/ 3505200 w 9601201"/>
              <a:gd name="connsiteY922" fmla="*/ 3092385 h 4194894"/>
              <a:gd name="connsiteX923" fmla="*/ 6538249 w 9601201"/>
              <a:gd name="connsiteY923" fmla="*/ 58246 h 4194894"/>
              <a:gd name="connsiteX924" fmla="*/ 6539232 w 9601201"/>
              <a:gd name="connsiteY924" fmla="*/ 68542 h 4194894"/>
              <a:gd name="connsiteX925" fmla="*/ 6545193 w 9601201"/>
              <a:gd name="connsiteY925" fmla="*/ 90701 h 4194894"/>
              <a:gd name="connsiteX926" fmla="*/ 3505200 w 9601201"/>
              <a:gd name="connsiteY926" fmla="*/ 3131786 h 4194894"/>
              <a:gd name="connsiteX927" fmla="*/ 3505200 w 9601201"/>
              <a:gd name="connsiteY927" fmla="*/ 3141635 h 4194894"/>
              <a:gd name="connsiteX928" fmla="*/ 6547280 w 9601201"/>
              <a:gd name="connsiteY928" fmla="*/ 98462 h 4194894"/>
              <a:gd name="connsiteX929" fmla="*/ 6555632 w 9601201"/>
              <a:gd name="connsiteY929" fmla="*/ 129508 h 4194894"/>
              <a:gd name="connsiteX930" fmla="*/ 3505200 w 9601201"/>
              <a:gd name="connsiteY930" fmla="*/ 3181036 h 4194894"/>
              <a:gd name="connsiteX931" fmla="*/ 3505200 w 9601201"/>
              <a:gd name="connsiteY931" fmla="*/ 3190883 h 4194894"/>
              <a:gd name="connsiteX932" fmla="*/ 6557719 w 9601201"/>
              <a:gd name="connsiteY932" fmla="*/ 137268 h 4194894"/>
              <a:gd name="connsiteX933" fmla="*/ 6566071 w 9601201"/>
              <a:gd name="connsiteY933" fmla="*/ 168315 h 4194894"/>
              <a:gd name="connsiteX934" fmla="*/ 3505200 w 9601201"/>
              <a:gd name="connsiteY934" fmla="*/ 3230285 h 4194894"/>
              <a:gd name="connsiteX935" fmla="*/ 3505200 w 9601201"/>
              <a:gd name="connsiteY935" fmla="*/ 3240133 h 4194894"/>
              <a:gd name="connsiteX936" fmla="*/ 6568158 w 9601201"/>
              <a:gd name="connsiteY936" fmla="*/ 176075 h 4194894"/>
              <a:gd name="connsiteX937" fmla="*/ 6576181 w 9601201"/>
              <a:gd name="connsiteY937" fmla="*/ 205901 h 4194894"/>
              <a:gd name="connsiteX938" fmla="*/ 6576649 w 9601201"/>
              <a:gd name="connsiteY938" fmla="*/ 206982 h 4194894"/>
              <a:gd name="connsiteX939" fmla="*/ 3505200 w 9601201"/>
              <a:gd name="connsiteY939" fmla="*/ 3279534 h 4194894"/>
              <a:gd name="connsiteX940" fmla="*/ 3505200 w 9601201"/>
              <a:gd name="connsiteY940" fmla="*/ 3289383 h 4194894"/>
              <a:gd name="connsiteX941" fmla="*/ 6579625 w 9601201"/>
              <a:gd name="connsiteY941" fmla="*/ 213853 h 4194894"/>
              <a:gd name="connsiteX942" fmla="*/ 6591531 w 9601201"/>
              <a:gd name="connsiteY942" fmla="*/ 241345 h 4194894"/>
              <a:gd name="connsiteX943" fmla="*/ 3505200 w 9601201"/>
              <a:gd name="connsiteY943" fmla="*/ 3328784 h 4194894"/>
              <a:gd name="connsiteX944" fmla="*/ 3505200 w 9601201"/>
              <a:gd name="connsiteY944" fmla="*/ 3338632 h 4194894"/>
              <a:gd name="connsiteX945" fmla="*/ 6594506 w 9601201"/>
              <a:gd name="connsiteY945" fmla="*/ 248216 h 4194894"/>
              <a:gd name="connsiteX946" fmla="*/ 6606412 w 9601201"/>
              <a:gd name="connsiteY946" fmla="*/ 275708 h 4194894"/>
              <a:gd name="connsiteX947" fmla="*/ 3505200 w 9601201"/>
              <a:gd name="connsiteY947" fmla="*/ 3378033 h 4194894"/>
              <a:gd name="connsiteX948" fmla="*/ 3505200 w 9601201"/>
              <a:gd name="connsiteY948" fmla="*/ 3387882 h 4194894"/>
              <a:gd name="connsiteX949" fmla="*/ 6609387 w 9601201"/>
              <a:gd name="connsiteY949" fmla="*/ 282579 h 4194894"/>
              <a:gd name="connsiteX950" fmla="*/ 6621293 w 9601201"/>
              <a:gd name="connsiteY950" fmla="*/ 310071 h 4194894"/>
              <a:gd name="connsiteX951" fmla="*/ 3505200 w 9601201"/>
              <a:gd name="connsiteY951" fmla="*/ 3427283 h 4194894"/>
              <a:gd name="connsiteX952" fmla="*/ 3505200 w 9601201"/>
              <a:gd name="connsiteY952" fmla="*/ 3437132 h 4194894"/>
              <a:gd name="connsiteX953" fmla="*/ 6624269 w 9601201"/>
              <a:gd name="connsiteY953" fmla="*/ 316942 h 4194894"/>
              <a:gd name="connsiteX954" fmla="*/ 6633284 w 9601201"/>
              <a:gd name="connsiteY954" fmla="*/ 337760 h 4194894"/>
              <a:gd name="connsiteX955" fmla="*/ 6636955 w 9601201"/>
              <a:gd name="connsiteY955" fmla="*/ 343652 h 4194894"/>
              <a:gd name="connsiteX956" fmla="*/ 3505200 w 9601201"/>
              <a:gd name="connsiteY956" fmla="*/ 3476533 h 4194894"/>
              <a:gd name="connsiteX957" fmla="*/ 3505200 w 9601201"/>
              <a:gd name="connsiteY957" fmla="*/ 3486380 h 4194894"/>
              <a:gd name="connsiteX958" fmla="*/ 6640735 w 9601201"/>
              <a:gd name="connsiteY958" fmla="*/ 349719 h 4194894"/>
              <a:gd name="connsiteX959" fmla="*/ 6655858 w 9601201"/>
              <a:gd name="connsiteY959" fmla="*/ 373993 h 4194894"/>
              <a:gd name="connsiteX960" fmla="*/ 3505200 w 9601201"/>
              <a:gd name="connsiteY960" fmla="*/ 3525783 h 4194894"/>
              <a:gd name="connsiteX961" fmla="*/ 3505200 w 9601201"/>
              <a:gd name="connsiteY961" fmla="*/ 3535630 h 4194894"/>
              <a:gd name="connsiteX962" fmla="*/ 6659638 w 9601201"/>
              <a:gd name="connsiteY962" fmla="*/ 380059 h 4194894"/>
              <a:gd name="connsiteX963" fmla="*/ 6674761 w 9601201"/>
              <a:gd name="connsiteY963" fmla="*/ 404332 h 4194894"/>
              <a:gd name="connsiteX964" fmla="*/ 3505200 w 9601201"/>
              <a:gd name="connsiteY964" fmla="*/ 3575031 h 4194894"/>
              <a:gd name="connsiteX965" fmla="*/ 3505200 w 9601201"/>
              <a:gd name="connsiteY965" fmla="*/ 3584880 h 4194894"/>
              <a:gd name="connsiteX966" fmla="*/ 6678541 w 9601201"/>
              <a:gd name="connsiteY966" fmla="*/ 410399 h 4194894"/>
              <a:gd name="connsiteX967" fmla="*/ 6693663 w 9601201"/>
              <a:gd name="connsiteY967" fmla="*/ 434672 h 4194894"/>
              <a:gd name="connsiteX968" fmla="*/ 3505200 w 9601201"/>
              <a:gd name="connsiteY968" fmla="*/ 3624281 h 4194894"/>
              <a:gd name="connsiteX969" fmla="*/ 3505200 w 9601201"/>
              <a:gd name="connsiteY969" fmla="*/ 3634129 h 4194894"/>
              <a:gd name="connsiteX970" fmla="*/ 6697443 w 9601201"/>
              <a:gd name="connsiteY970" fmla="*/ 440739 h 4194894"/>
              <a:gd name="connsiteX971" fmla="*/ 6710542 w 9601201"/>
              <a:gd name="connsiteY971" fmla="*/ 461764 h 4194894"/>
              <a:gd name="connsiteX972" fmla="*/ 6712974 w 9601201"/>
              <a:gd name="connsiteY972" fmla="*/ 464604 h 4194894"/>
              <a:gd name="connsiteX973" fmla="*/ 3505200 w 9601201"/>
              <a:gd name="connsiteY973" fmla="*/ 3673530 h 4194894"/>
              <a:gd name="connsiteX974" fmla="*/ 3505200 w 9601201"/>
              <a:gd name="connsiteY974" fmla="*/ 3683379 h 4194894"/>
              <a:gd name="connsiteX975" fmla="*/ 6717515 w 9601201"/>
              <a:gd name="connsiteY975" fmla="*/ 469909 h 4194894"/>
              <a:gd name="connsiteX976" fmla="*/ 6735685 w 9601201"/>
              <a:gd name="connsiteY976" fmla="*/ 491134 h 4194894"/>
              <a:gd name="connsiteX977" fmla="*/ 3505200 w 9601201"/>
              <a:gd name="connsiteY977" fmla="*/ 3722780 h 4194894"/>
              <a:gd name="connsiteX978" fmla="*/ 3505200 w 9601201"/>
              <a:gd name="connsiteY978" fmla="*/ 3732629 h 4194894"/>
              <a:gd name="connsiteX979" fmla="*/ 6740227 w 9601201"/>
              <a:gd name="connsiteY979" fmla="*/ 496440 h 4194894"/>
              <a:gd name="connsiteX980" fmla="*/ 6758397 w 9601201"/>
              <a:gd name="connsiteY980" fmla="*/ 517665 h 4194894"/>
              <a:gd name="connsiteX981" fmla="*/ 3505200 w 9601201"/>
              <a:gd name="connsiteY981" fmla="*/ 3772030 h 4194894"/>
              <a:gd name="connsiteX982" fmla="*/ 3505200 w 9601201"/>
              <a:gd name="connsiteY982" fmla="*/ 3781878 h 4194894"/>
              <a:gd name="connsiteX983" fmla="*/ 6762938 w 9601201"/>
              <a:gd name="connsiteY983" fmla="*/ 522970 h 4194894"/>
              <a:gd name="connsiteX984" fmla="*/ 6781108 w 9601201"/>
              <a:gd name="connsiteY984" fmla="*/ 544194 h 4194894"/>
              <a:gd name="connsiteX985" fmla="*/ 3505200 w 9601201"/>
              <a:gd name="connsiteY985" fmla="*/ 3821280 h 4194894"/>
              <a:gd name="connsiteX986" fmla="*/ 3505200 w 9601201"/>
              <a:gd name="connsiteY986" fmla="*/ 3831128 h 4194894"/>
              <a:gd name="connsiteX987" fmla="*/ 6785650 w 9601201"/>
              <a:gd name="connsiteY987" fmla="*/ 549500 h 4194894"/>
              <a:gd name="connsiteX988" fmla="*/ 6803819 w 9601201"/>
              <a:gd name="connsiteY988" fmla="*/ 570724 h 4194894"/>
              <a:gd name="connsiteX989" fmla="*/ 3505200 w 9601201"/>
              <a:gd name="connsiteY989" fmla="*/ 3870529 h 4194894"/>
              <a:gd name="connsiteX990" fmla="*/ 3505200 w 9601201"/>
              <a:gd name="connsiteY990" fmla="*/ 3880378 h 4194894"/>
              <a:gd name="connsiteX991" fmla="*/ 6808389 w 9601201"/>
              <a:gd name="connsiteY991" fmla="*/ 576001 h 4194894"/>
              <a:gd name="connsiteX992" fmla="*/ 6828049 w 9601201"/>
              <a:gd name="connsiteY992" fmla="*/ 595736 h 4194894"/>
              <a:gd name="connsiteX993" fmla="*/ 3505200 w 9601201"/>
              <a:gd name="connsiteY993" fmla="*/ 3919779 h 4194894"/>
              <a:gd name="connsiteX994" fmla="*/ 3505200 w 9601201"/>
              <a:gd name="connsiteY994" fmla="*/ 3929626 h 4194894"/>
              <a:gd name="connsiteX995" fmla="*/ 6832963 w 9601201"/>
              <a:gd name="connsiteY995" fmla="*/ 600668 h 4194894"/>
              <a:gd name="connsiteX996" fmla="*/ 6852622 w 9601201"/>
              <a:gd name="connsiteY996" fmla="*/ 620403 h 4194894"/>
              <a:gd name="connsiteX997" fmla="*/ 3505200 w 9601201"/>
              <a:gd name="connsiteY997" fmla="*/ 3969028 h 4194894"/>
              <a:gd name="connsiteX998" fmla="*/ 3505200 w 9601201"/>
              <a:gd name="connsiteY998" fmla="*/ 3978876 h 4194894"/>
              <a:gd name="connsiteX999" fmla="*/ 6857536 w 9601201"/>
              <a:gd name="connsiteY999" fmla="*/ 625336 h 4194894"/>
              <a:gd name="connsiteX1000" fmla="*/ 6877196 w 9601201"/>
              <a:gd name="connsiteY1000" fmla="*/ 645070 h 4194894"/>
              <a:gd name="connsiteX1001" fmla="*/ 3505200 w 9601201"/>
              <a:gd name="connsiteY1001" fmla="*/ 4018277 h 4194894"/>
              <a:gd name="connsiteX1002" fmla="*/ 3505200 w 9601201"/>
              <a:gd name="connsiteY1002" fmla="*/ 4028126 h 4194894"/>
              <a:gd name="connsiteX1003" fmla="*/ 6882110 w 9601201"/>
              <a:gd name="connsiteY1003" fmla="*/ 650003 h 4194894"/>
              <a:gd name="connsiteX1004" fmla="*/ 6901769 w 9601201"/>
              <a:gd name="connsiteY1004" fmla="*/ 669737 h 4194894"/>
              <a:gd name="connsiteX1005" fmla="*/ 3505200 w 9601201"/>
              <a:gd name="connsiteY1005" fmla="*/ 4067527 h 4194894"/>
              <a:gd name="connsiteX1006" fmla="*/ 3505200 w 9601201"/>
              <a:gd name="connsiteY1006" fmla="*/ 4077377 h 4194894"/>
              <a:gd name="connsiteX1007" fmla="*/ 6906684 w 9601201"/>
              <a:gd name="connsiteY1007" fmla="*/ 674670 h 4194894"/>
              <a:gd name="connsiteX1008" fmla="*/ 6926343 w 9601201"/>
              <a:gd name="connsiteY1008" fmla="*/ 694405 h 4194894"/>
              <a:gd name="connsiteX1009" fmla="*/ 3505200 w 9601201"/>
              <a:gd name="connsiteY1009" fmla="*/ 4116777 h 4194894"/>
              <a:gd name="connsiteX1010" fmla="*/ 3505200 w 9601201"/>
              <a:gd name="connsiteY1010" fmla="*/ 4126625 h 4194894"/>
              <a:gd name="connsiteX1011" fmla="*/ 6931257 w 9601201"/>
              <a:gd name="connsiteY1011" fmla="*/ 699337 h 4194894"/>
              <a:gd name="connsiteX1012" fmla="*/ 6950917 w 9601201"/>
              <a:gd name="connsiteY1012" fmla="*/ 719072 h 4194894"/>
              <a:gd name="connsiteX1013" fmla="*/ 3505200 w 9601201"/>
              <a:gd name="connsiteY1013" fmla="*/ 4166028 h 4194894"/>
              <a:gd name="connsiteX1014" fmla="*/ 3505200 w 9601201"/>
              <a:gd name="connsiteY1014" fmla="*/ 4175875 h 4194894"/>
              <a:gd name="connsiteX1015" fmla="*/ 6955830 w 9601201"/>
              <a:gd name="connsiteY1015" fmla="*/ 724005 h 4194894"/>
              <a:gd name="connsiteX1016" fmla="*/ 6975490 w 9601201"/>
              <a:gd name="connsiteY1016" fmla="*/ 743739 h 4194894"/>
              <a:gd name="connsiteX1017" fmla="*/ 3530496 w 9601201"/>
              <a:gd name="connsiteY1017" fmla="*/ 4189971 h 4194894"/>
              <a:gd name="connsiteX1018" fmla="*/ 3535418 w 9601201"/>
              <a:gd name="connsiteY1018" fmla="*/ 4194893 h 4194894"/>
              <a:gd name="connsiteX1019" fmla="*/ 0 w 9601201"/>
              <a:gd name="connsiteY1019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9601201" h="4194894">
                <a:moveTo>
                  <a:pt x="9601200" y="4185865"/>
                </a:moveTo>
                <a:lnTo>
                  <a:pt x="9601200" y="4194894"/>
                </a:lnTo>
                <a:lnTo>
                  <a:pt x="9592172" y="4194894"/>
                </a:lnTo>
                <a:close/>
                <a:moveTo>
                  <a:pt x="9601200" y="4136624"/>
                </a:moveTo>
                <a:lnTo>
                  <a:pt x="9601200" y="4176016"/>
                </a:lnTo>
                <a:lnTo>
                  <a:pt x="9587247" y="4189971"/>
                </a:lnTo>
                <a:lnTo>
                  <a:pt x="9592172" y="4194894"/>
                </a:lnTo>
                <a:lnTo>
                  <a:pt x="9542940" y="4194894"/>
                </a:lnTo>
                <a:close/>
                <a:moveTo>
                  <a:pt x="9601200" y="4087383"/>
                </a:moveTo>
                <a:lnTo>
                  <a:pt x="9601200" y="4126775"/>
                </a:lnTo>
                <a:lnTo>
                  <a:pt x="9538015" y="4189971"/>
                </a:lnTo>
                <a:lnTo>
                  <a:pt x="9542940" y="4194894"/>
                </a:lnTo>
                <a:lnTo>
                  <a:pt x="9493708" y="4194894"/>
                </a:lnTo>
                <a:close/>
                <a:moveTo>
                  <a:pt x="9601200" y="4038141"/>
                </a:moveTo>
                <a:lnTo>
                  <a:pt x="9601200" y="4077534"/>
                </a:lnTo>
                <a:lnTo>
                  <a:pt x="9488783" y="4189971"/>
                </a:lnTo>
                <a:lnTo>
                  <a:pt x="9493708" y="4194894"/>
                </a:lnTo>
                <a:lnTo>
                  <a:pt x="9444475" y="4194894"/>
                </a:lnTo>
                <a:close/>
                <a:moveTo>
                  <a:pt x="9601200" y="3988901"/>
                </a:moveTo>
                <a:lnTo>
                  <a:pt x="9601200" y="4028293"/>
                </a:lnTo>
                <a:lnTo>
                  <a:pt x="9439551" y="4189971"/>
                </a:lnTo>
                <a:lnTo>
                  <a:pt x="9444475" y="4194894"/>
                </a:lnTo>
                <a:lnTo>
                  <a:pt x="9395243" y="4194894"/>
                </a:lnTo>
                <a:close/>
                <a:moveTo>
                  <a:pt x="9601200" y="3939662"/>
                </a:moveTo>
                <a:lnTo>
                  <a:pt x="9601200" y="3979053"/>
                </a:lnTo>
                <a:lnTo>
                  <a:pt x="9390319" y="4189971"/>
                </a:lnTo>
                <a:lnTo>
                  <a:pt x="9395243" y="4194894"/>
                </a:lnTo>
                <a:lnTo>
                  <a:pt x="9346013" y="4194894"/>
                </a:lnTo>
                <a:close/>
                <a:moveTo>
                  <a:pt x="9601200" y="3890421"/>
                </a:moveTo>
                <a:lnTo>
                  <a:pt x="9601200" y="3929813"/>
                </a:lnTo>
                <a:lnTo>
                  <a:pt x="9341088" y="4189971"/>
                </a:lnTo>
                <a:lnTo>
                  <a:pt x="9346013" y="4194894"/>
                </a:lnTo>
                <a:lnTo>
                  <a:pt x="9296781" y="4194894"/>
                </a:lnTo>
                <a:close/>
                <a:moveTo>
                  <a:pt x="9601200" y="3841117"/>
                </a:moveTo>
                <a:lnTo>
                  <a:pt x="9601200" y="3880572"/>
                </a:lnTo>
                <a:lnTo>
                  <a:pt x="9291856" y="4189971"/>
                </a:lnTo>
                <a:lnTo>
                  <a:pt x="9296781" y="4194894"/>
                </a:lnTo>
                <a:lnTo>
                  <a:pt x="9247549" y="4194894"/>
                </a:lnTo>
                <a:close/>
                <a:moveTo>
                  <a:pt x="9601200" y="3791867"/>
                </a:moveTo>
                <a:lnTo>
                  <a:pt x="9601200" y="3831267"/>
                </a:lnTo>
                <a:lnTo>
                  <a:pt x="9242624" y="4189971"/>
                </a:lnTo>
                <a:lnTo>
                  <a:pt x="9247549" y="4194894"/>
                </a:lnTo>
                <a:lnTo>
                  <a:pt x="9198317" y="4194894"/>
                </a:lnTo>
                <a:close/>
                <a:moveTo>
                  <a:pt x="9601200" y="3742617"/>
                </a:moveTo>
                <a:lnTo>
                  <a:pt x="9601200" y="3782018"/>
                </a:lnTo>
                <a:lnTo>
                  <a:pt x="9193393" y="4189971"/>
                </a:lnTo>
                <a:lnTo>
                  <a:pt x="9198317" y="4194894"/>
                </a:lnTo>
                <a:lnTo>
                  <a:pt x="9149085" y="4194894"/>
                </a:lnTo>
                <a:close/>
                <a:moveTo>
                  <a:pt x="9601200" y="3693367"/>
                </a:moveTo>
                <a:lnTo>
                  <a:pt x="9601200" y="3732767"/>
                </a:lnTo>
                <a:lnTo>
                  <a:pt x="9144159" y="4189971"/>
                </a:lnTo>
                <a:lnTo>
                  <a:pt x="9149085" y="4194894"/>
                </a:lnTo>
                <a:lnTo>
                  <a:pt x="9099852" y="4194894"/>
                </a:lnTo>
                <a:close/>
                <a:moveTo>
                  <a:pt x="9601200" y="3644117"/>
                </a:moveTo>
                <a:lnTo>
                  <a:pt x="9601200" y="3683517"/>
                </a:lnTo>
                <a:lnTo>
                  <a:pt x="9094927" y="4189971"/>
                </a:lnTo>
                <a:lnTo>
                  <a:pt x="9099852" y="4194894"/>
                </a:lnTo>
                <a:lnTo>
                  <a:pt x="9050620" y="4194894"/>
                </a:lnTo>
                <a:close/>
                <a:moveTo>
                  <a:pt x="9601200" y="3594868"/>
                </a:moveTo>
                <a:lnTo>
                  <a:pt x="9601200" y="3634269"/>
                </a:lnTo>
                <a:lnTo>
                  <a:pt x="9045697" y="4189971"/>
                </a:lnTo>
                <a:lnTo>
                  <a:pt x="9050620" y="4194894"/>
                </a:lnTo>
                <a:lnTo>
                  <a:pt x="9001389" y="4194894"/>
                </a:lnTo>
                <a:close/>
                <a:moveTo>
                  <a:pt x="9601200" y="3545619"/>
                </a:moveTo>
                <a:lnTo>
                  <a:pt x="9601200" y="3585020"/>
                </a:lnTo>
                <a:lnTo>
                  <a:pt x="8996465" y="4189971"/>
                </a:lnTo>
                <a:lnTo>
                  <a:pt x="9001389" y="4194894"/>
                </a:lnTo>
                <a:lnTo>
                  <a:pt x="8952157" y="4194894"/>
                </a:lnTo>
                <a:close/>
                <a:moveTo>
                  <a:pt x="9601201" y="3496368"/>
                </a:moveTo>
                <a:lnTo>
                  <a:pt x="9601201" y="3524969"/>
                </a:lnTo>
                <a:lnTo>
                  <a:pt x="9601200" y="3524969"/>
                </a:lnTo>
                <a:lnTo>
                  <a:pt x="9601200" y="3535770"/>
                </a:lnTo>
                <a:lnTo>
                  <a:pt x="8947233" y="4189971"/>
                </a:lnTo>
                <a:lnTo>
                  <a:pt x="8952157" y="4194894"/>
                </a:lnTo>
                <a:lnTo>
                  <a:pt x="8902925" y="4194894"/>
                </a:lnTo>
                <a:close/>
                <a:moveTo>
                  <a:pt x="9601201" y="3447118"/>
                </a:moveTo>
                <a:lnTo>
                  <a:pt x="9601201" y="3486519"/>
                </a:lnTo>
                <a:lnTo>
                  <a:pt x="8898001" y="4189971"/>
                </a:lnTo>
                <a:lnTo>
                  <a:pt x="8902925" y="4194894"/>
                </a:lnTo>
                <a:lnTo>
                  <a:pt x="8853693" y="4194894"/>
                </a:lnTo>
                <a:close/>
                <a:moveTo>
                  <a:pt x="9601201" y="3397868"/>
                </a:moveTo>
                <a:lnTo>
                  <a:pt x="9601201" y="3437270"/>
                </a:lnTo>
                <a:lnTo>
                  <a:pt x="8848769" y="4189971"/>
                </a:lnTo>
                <a:lnTo>
                  <a:pt x="8853693" y="4194894"/>
                </a:lnTo>
                <a:lnTo>
                  <a:pt x="8804461" y="4194894"/>
                </a:lnTo>
                <a:close/>
                <a:moveTo>
                  <a:pt x="9601201" y="3348619"/>
                </a:moveTo>
                <a:lnTo>
                  <a:pt x="9601201" y="3388019"/>
                </a:lnTo>
                <a:lnTo>
                  <a:pt x="8799536" y="4189971"/>
                </a:lnTo>
                <a:lnTo>
                  <a:pt x="8804461" y="4194894"/>
                </a:lnTo>
                <a:lnTo>
                  <a:pt x="8755229" y="4194894"/>
                </a:lnTo>
                <a:close/>
                <a:moveTo>
                  <a:pt x="9601201" y="3299370"/>
                </a:moveTo>
                <a:lnTo>
                  <a:pt x="9601201" y="3338769"/>
                </a:lnTo>
                <a:lnTo>
                  <a:pt x="8750304" y="4189971"/>
                </a:lnTo>
                <a:lnTo>
                  <a:pt x="8755229" y="4194894"/>
                </a:lnTo>
                <a:lnTo>
                  <a:pt x="8705998" y="4194894"/>
                </a:lnTo>
                <a:close/>
                <a:moveTo>
                  <a:pt x="9601201" y="3250120"/>
                </a:moveTo>
                <a:lnTo>
                  <a:pt x="9601201" y="3289521"/>
                </a:lnTo>
                <a:lnTo>
                  <a:pt x="8701073" y="4189971"/>
                </a:lnTo>
                <a:lnTo>
                  <a:pt x="8705998" y="4194894"/>
                </a:lnTo>
                <a:lnTo>
                  <a:pt x="8656766" y="4194894"/>
                </a:lnTo>
                <a:close/>
                <a:moveTo>
                  <a:pt x="9601201" y="3200871"/>
                </a:moveTo>
                <a:lnTo>
                  <a:pt x="9601201" y="3240271"/>
                </a:lnTo>
                <a:lnTo>
                  <a:pt x="8651841" y="4189971"/>
                </a:lnTo>
                <a:lnTo>
                  <a:pt x="8656766" y="4194894"/>
                </a:lnTo>
                <a:lnTo>
                  <a:pt x="8607535" y="4194894"/>
                </a:lnTo>
                <a:close/>
                <a:moveTo>
                  <a:pt x="9601201" y="3151622"/>
                </a:moveTo>
                <a:lnTo>
                  <a:pt x="9601201" y="3191022"/>
                </a:lnTo>
                <a:lnTo>
                  <a:pt x="8602610" y="4189971"/>
                </a:lnTo>
                <a:lnTo>
                  <a:pt x="8607535" y="4194894"/>
                </a:lnTo>
                <a:lnTo>
                  <a:pt x="8558303" y="4194894"/>
                </a:lnTo>
                <a:close/>
                <a:moveTo>
                  <a:pt x="9601201" y="3102370"/>
                </a:moveTo>
                <a:lnTo>
                  <a:pt x="9601201" y="3141772"/>
                </a:lnTo>
                <a:lnTo>
                  <a:pt x="8553378" y="4189971"/>
                </a:lnTo>
                <a:lnTo>
                  <a:pt x="8558303" y="4194894"/>
                </a:lnTo>
                <a:lnTo>
                  <a:pt x="8509069" y="4194894"/>
                </a:lnTo>
                <a:close/>
                <a:moveTo>
                  <a:pt x="9601201" y="3053121"/>
                </a:moveTo>
                <a:lnTo>
                  <a:pt x="9601201" y="3092522"/>
                </a:lnTo>
                <a:lnTo>
                  <a:pt x="8504145" y="4189971"/>
                </a:lnTo>
                <a:lnTo>
                  <a:pt x="8509069" y="4194894"/>
                </a:lnTo>
                <a:lnTo>
                  <a:pt x="8459837" y="4194894"/>
                </a:lnTo>
                <a:close/>
                <a:moveTo>
                  <a:pt x="9601201" y="3003872"/>
                </a:moveTo>
                <a:lnTo>
                  <a:pt x="9601201" y="3043272"/>
                </a:lnTo>
                <a:lnTo>
                  <a:pt x="8454913" y="4189971"/>
                </a:lnTo>
                <a:lnTo>
                  <a:pt x="8459837" y="4194894"/>
                </a:lnTo>
                <a:lnTo>
                  <a:pt x="8410607" y="4194894"/>
                </a:lnTo>
                <a:close/>
                <a:moveTo>
                  <a:pt x="9601201" y="2954623"/>
                </a:moveTo>
                <a:lnTo>
                  <a:pt x="9601201" y="2994024"/>
                </a:lnTo>
                <a:lnTo>
                  <a:pt x="8405683" y="4189971"/>
                </a:lnTo>
                <a:lnTo>
                  <a:pt x="8410607" y="4194894"/>
                </a:lnTo>
                <a:lnTo>
                  <a:pt x="8361375" y="4194894"/>
                </a:lnTo>
                <a:close/>
                <a:moveTo>
                  <a:pt x="9601201" y="2905373"/>
                </a:moveTo>
                <a:lnTo>
                  <a:pt x="9601201" y="2944774"/>
                </a:lnTo>
                <a:lnTo>
                  <a:pt x="8356451" y="4189971"/>
                </a:lnTo>
                <a:lnTo>
                  <a:pt x="8361375" y="4194894"/>
                </a:lnTo>
                <a:lnTo>
                  <a:pt x="8312143" y="4194894"/>
                </a:lnTo>
                <a:close/>
                <a:moveTo>
                  <a:pt x="9601201" y="2856124"/>
                </a:moveTo>
                <a:lnTo>
                  <a:pt x="9601201" y="2895525"/>
                </a:lnTo>
                <a:lnTo>
                  <a:pt x="8307219" y="4189971"/>
                </a:lnTo>
                <a:lnTo>
                  <a:pt x="8312143" y="4194894"/>
                </a:lnTo>
                <a:lnTo>
                  <a:pt x="8262911" y="4194894"/>
                </a:lnTo>
                <a:close/>
                <a:moveTo>
                  <a:pt x="9601201" y="2806874"/>
                </a:moveTo>
                <a:lnTo>
                  <a:pt x="9601201" y="2846275"/>
                </a:lnTo>
                <a:lnTo>
                  <a:pt x="8257987" y="4189971"/>
                </a:lnTo>
                <a:lnTo>
                  <a:pt x="8262911" y="4194894"/>
                </a:lnTo>
                <a:lnTo>
                  <a:pt x="8213679" y="4194894"/>
                </a:lnTo>
                <a:close/>
                <a:moveTo>
                  <a:pt x="9601201" y="2757624"/>
                </a:moveTo>
                <a:lnTo>
                  <a:pt x="9601201" y="2797024"/>
                </a:lnTo>
                <a:lnTo>
                  <a:pt x="8208753" y="4189971"/>
                </a:lnTo>
                <a:lnTo>
                  <a:pt x="8213679" y="4194894"/>
                </a:lnTo>
                <a:lnTo>
                  <a:pt x="8164446" y="4194894"/>
                </a:lnTo>
                <a:close/>
                <a:moveTo>
                  <a:pt x="9601201" y="2708374"/>
                </a:moveTo>
                <a:lnTo>
                  <a:pt x="9601201" y="2747774"/>
                </a:lnTo>
                <a:lnTo>
                  <a:pt x="8159521" y="4189971"/>
                </a:lnTo>
                <a:lnTo>
                  <a:pt x="8164446" y="4194894"/>
                </a:lnTo>
                <a:lnTo>
                  <a:pt x="8115215" y="4194894"/>
                </a:lnTo>
                <a:close/>
                <a:moveTo>
                  <a:pt x="9601201" y="2659126"/>
                </a:moveTo>
                <a:lnTo>
                  <a:pt x="9601201" y="2698525"/>
                </a:lnTo>
                <a:lnTo>
                  <a:pt x="8110290" y="4189971"/>
                </a:lnTo>
                <a:lnTo>
                  <a:pt x="8115215" y="4194894"/>
                </a:lnTo>
                <a:lnTo>
                  <a:pt x="8065984" y="4194894"/>
                </a:lnTo>
                <a:close/>
                <a:moveTo>
                  <a:pt x="9601201" y="2609876"/>
                </a:moveTo>
                <a:lnTo>
                  <a:pt x="9601201" y="2649276"/>
                </a:lnTo>
                <a:lnTo>
                  <a:pt x="8061059" y="4189971"/>
                </a:lnTo>
                <a:lnTo>
                  <a:pt x="8065984" y="4194894"/>
                </a:lnTo>
                <a:lnTo>
                  <a:pt x="8016752" y="4194894"/>
                </a:lnTo>
                <a:close/>
                <a:moveTo>
                  <a:pt x="9601201" y="2560626"/>
                </a:moveTo>
                <a:lnTo>
                  <a:pt x="9601201" y="2600026"/>
                </a:lnTo>
                <a:lnTo>
                  <a:pt x="8011827" y="4189971"/>
                </a:lnTo>
                <a:lnTo>
                  <a:pt x="8016752" y="4194894"/>
                </a:lnTo>
                <a:lnTo>
                  <a:pt x="7967520" y="4194894"/>
                </a:lnTo>
                <a:close/>
                <a:moveTo>
                  <a:pt x="9601201" y="2511377"/>
                </a:moveTo>
                <a:lnTo>
                  <a:pt x="9601201" y="2550777"/>
                </a:lnTo>
                <a:lnTo>
                  <a:pt x="7962595" y="4189971"/>
                </a:lnTo>
                <a:lnTo>
                  <a:pt x="7967520" y="4194894"/>
                </a:lnTo>
                <a:lnTo>
                  <a:pt x="7918288" y="4194894"/>
                </a:lnTo>
                <a:close/>
                <a:moveTo>
                  <a:pt x="9601201" y="2462126"/>
                </a:moveTo>
                <a:lnTo>
                  <a:pt x="9601201" y="2501528"/>
                </a:lnTo>
                <a:lnTo>
                  <a:pt x="7913363" y="4189971"/>
                </a:lnTo>
                <a:lnTo>
                  <a:pt x="7918288" y="4194894"/>
                </a:lnTo>
                <a:lnTo>
                  <a:pt x="7869055" y="4194894"/>
                </a:lnTo>
                <a:close/>
                <a:moveTo>
                  <a:pt x="9601201" y="2412876"/>
                </a:moveTo>
                <a:lnTo>
                  <a:pt x="9601201" y="2452278"/>
                </a:lnTo>
                <a:lnTo>
                  <a:pt x="7864131" y="4189971"/>
                </a:lnTo>
                <a:lnTo>
                  <a:pt x="7869055" y="4194894"/>
                </a:lnTo>
                <a:lnTo>
                  <a:pt x="7819823" y="4194894"/>
                </a:lnTo>
                <a:close/>
                <a:moveTo>
                  <a:pt x="9601201" y="2363628"/>
                </a:moveTo>
                <a:lnTo>
                  <a:pt x="9601201" y="2403028"/>
                </a:lnTo>
                <a:lnTo>
                  <a:pt x="7814899" y="4189971"/>
                </a:lnTo>
                <a:lnTo>
                  <a:pt x="7819823" y="4194894"/>
                </a:lnTo>
                <a:lnTo>
                  <a:pt x="7770593" y="4194894"/>
                </a:lnTo>
                <a:close/>
                <a:moveTo>
                  <a:pt x="9601201" y="2314378"/>
                </a:moveTo>
                <a:lnTo>
                  <a:pt x="9601201" y="2353779"/>
                </a:lnTo>
                <a:lnTo>
                  <a:pt x="7765668" y="4189971"/>
                </a:lnTo>
                <a:lnTo>
                  <a:pt x="7770593" y="4194894"/>
                </a:lnTo>
                <a:lnTo>
                  <a:pt x="7721361" y="4194894"/>
                </a:lnTo>
                <a:close/>
                <a:moveTo>
                  <a:pt x="9601201" y="2265129"/>
                </a:moveTo>
                <a:lnTo>
                  <a:pt x="9601201" y="2304530"/>
                </a:lnTo>
                <a:lnTo>
                  <a:pt x="7716436" y="4189971"/>
                </a:lnTo>
                <a:lnTo>
                  <a:pt x="7721361" y="4194894"/>
                </a:lnTo>
                <a:lnTo>
                  <a:pt x="7672129" y="4194894"/>
                </a:lnTo>
                <a:close/>
                <a:moveTo>
                  <a:pt x="9601201" y="2215879"/>
                </a:moveTo>
                <a:lnTo>
                  <a:pt x="9601201" y="2255280"/>
                </a:lnTo>
                <a:lnTo>
                  <a:pt x="7667204" y="4189971"/>
                </a:lnTo>
                <a:lnTo>
                  <a:pt x="7672129" y="4194894"/>
                </a:lnTo>
                <a:lnTo>
                  <a:pt x="7622897" y="4194894"/>
                </a:lnTo>
                <a:close/>
                <a:moveTo>
                  <a:pt x="9601201" y="2166629"/>
                </a:moveTo>
                <a:lnTo>
                  <a:pt x="9601201" y="2206031"/>
                </a:lnTo>
                <a:lnTo>
                  <a:pt x="7617973" y="4189971"/>
                </a:lnTo>
                <a:lnTo>
                  <a:pt x="7622897" y="4194894"/>
                </a:lnTo>
                <a:lnTo>
                  <a:pt x="7573665" y="4194894"/>
                </a:lnTo>
                <a:close/>
                <a:moveTo>
                  <a:pt x="9601201" y="2117379"/>
                </a:moveTo>
                <a:lnTo>
                  <a:pt x="9601201" y="2156780"/>
                </a:lnTo>
                <a:lnTo>
                  <a:pt x="7568739" y="4189971"/>
                </a:lnTo>
                <a:lnTo>
                  <a:pt x="7573665" y="4194894"/>
                </a:lnTo>
                <a:lnTo>
                  <a:pt x="7524432" y="4194894"/>
                </a:lnTo>
                <a:close/>
                <a:moveTo>
                  <a:pt x="9601201" y="2068129"/>
                </a:moveTo>
                <a:lnTo>
                  <a:pt x="9601201" y="2107531"/>
                </a:lnTo>
                <a:lnTo>
                  <a:pt x="7519507" y="4189971"/>
                </a:lnTo>
                <a:lnTo>
                  <a:pt x="7524432" y="4194894"/>
                </a:lnTo>
                <a:lnTo>
                  <a:pt x="7475200" y="4194894"/>
                </a:lnTo>
                <a:close/>
                <a:moveTo>
                  <a:pt x="9601201" y="2018880"/>
                </a:moveTo>
                <a:lnTo>
                  <a:pt x="9601201" y="2058282"/>
                </a:lnTo>
                <a:lnTo>
                  <a:pt x="7470277" y="4189971"/>
                </a:lnTo>
                <a:lnTo>
                  <a:pt x="7475200" y="4194894"/>
                </a:lnTo>
                <a:lnTo>
                  <a:pt x="7425969" y="4194894"/>
                </a:lnTo>
                <a:close/>
                <a:moveTo>
                  <a:pt x="9601201" y="1969630"/>
                </a:moveTo>
                <a:lnTo>
                  <a:pt x="9601201" y="2009033"/>
                </a:lnTo>
                <a:lnTo>
                  <a:pt x="7421045" y="4189971"/>
                </a:lnTo>
                <a:lnTo>
                  <a:pt x="7425969" y="4194894"/>
                </a:lnTo>
                <a:lnTo>
                  <a:pt x="7376737" y="4194894"/>
                </a:lnTo>
                <a:close/>
                <a:moveTo>
                  <a:pt x="9601201" y="1920382"/>
                </a:moveTo>
                <a:lnTo>
                  <a:pt x="9601201" y="1959783"/>
                </a:lnTo>
                <a:lnTo>
                  <a:pt x="7371813" y="4189971"/>
                </a:lnTo>
                <a:lnTo>
                  <a:pt x="7376737" y="4194894"/>
                </a:lnTo>
                <a:lnTo>
                  <a:pt x="7327506" y="4194894"/>
                </a:lnTo>
                <a:close/>
                <a:moveTo>
                  <a:pt x="9601201" y="1871132"/>
                </a:moveTo>
                <a:lnTo>
                  <a:pt x="9601201" y="1910533"/>
                </a:lnTo>
                <a:lnTo>
                  <a:pt x="7322581" y="4189971"/>
                </a:lnTo>
                <a:lnTo>
                  <a:pt x="7327506" y="4194894"/>
                </a:lnTo>
                <a:lnTo>
                  <a:pt x="7278274" y="4194894"/>
                </a:lnTo>
                <a:close/>
                <a:moveTo>
                  <a:pt x="9601201" y="1821882"/>
                </a:moveTo>
                <a:lnTo>
                  <a:pt x="9601201" y="1861283"/>
                </a:lnTo>
                <a:lnTo>
                  <a:pt x="7273349" y="4189971"/>
                </a:lnTo>
                <a:lnTo>
                  <a:pt x="7278274" y="4194894"/>
                </a:lnTo>
                <a:lnTo>
                  <a:pt x="7229041" y="4194894"/>
                </a:lnTo>
                <a:close/>
                <a:moveTo>
                  <a:pt x="9601201" y="1772632"/>
                </a:moveTo>
                <a:lnTo>
                  <a:pt x="9601201" y="1812035"/>
                </a:lnTo>
                <a:lnTo>
                  <a:pt x="7224119" y="4189971"/>
                </a:lnTo>
                <a:lnTo>
                  <a:pt x="7229041" y="4194894"/>
                </a:lnTo>
                <a:lnTo>
                  <a:pt x="7179809" y="4194894"/>
                </a:lnTo>
                <a:close/>
                <a:moveTo>
                  <a:pt x="9601201" y="1723383"/>
                </a:moveTo>
                <a:lnTo>
                  <a:pt x="9601201" y="1762786"/>
                </a:lnTo>
                <a:lnTo>
                  <a:pt x="7174887" y="4189971"/>
                </a:lnTo>
                <a:lnTo>
                  <a:pt x="7179809" y="4194894"/>
                </a:lnTo>
                <a:lnTo>
                  <a:pt x="7130578" y="4194894"/>
                </a:lnTo>
                <a:close/>
                <a:moveTo>
                  <a:pt x="9601201" y="1674133"/>
                </a:moveTo>
                <a:lnTo>
                  <a:pt x="9601201" y="1713536"/>
                </a:lnTo>
                <a:lnTo>
                  <a:pt x="7125655" y="4189971"/>
                </a:lnTo>
                <a:lnTo>
                  <a:pt x="7130578" y="4194894"/>
                </a:lnTo>
                <a:lnTo>
                  <a:pt x="7083425" y="4194894"/>
                </a:lnTo>
                <a:lnTo>
                  <a:pt x="7081346" y="4194894"/>
                </a:lnTo>
                <a:close/>
                <a:moveTo>
                  <a:pt x="9601201" y="1624884"/>
                </a:moveTo>
                <a:lnTo>
                  <a:pt x="9601201" y="1664286"/>
                </a:lnTo>
                <a:lnTo>
                  <a:pt x="7076423" y="4189971"/>
                </a:lnTo>
                <a:lnTo>
                  <a:pt x="7081346" y="4194894"/>
                </a:lnTo>
                <a:lnTo>
                  <a:pt x="7032115" y="4194894"/>
                </a:lnTo>
                <a:close/>
                <a:moveTo>
                  <a:pt x="9601201" y="1575635"/>
                </a:moveTo>
                <a:lnTo>
                  <a:pt x="9601201" y="1615036"/>
                </a:lnTo>
                <a:lnTo>
                  <a:pt x="7027190" y="4189971"/>
                </a:lnTo>
                <a:lnTo>
                  <a:pt x="7032115" y="4194894"/>
                </a:lnTo>
                <a:lnTo>
                  <a:pt x="6982883" y="4194894"/>
                </a:lnTo>
                <a:close/>
                <a:moveTo>
                  <a:pt x="9601201" y="1526384"/>
                </a:moveTo>
                <a:lnTo>
                  <a:pt x="9601201" y="1565786"/>
                </a:lnTo>
                <a:lnTo>
                  <a:pt x="6977958" y="4189971"/>
                </a:lnTo>
                <a:lnTo>
                  <a:pt x="6982883" y="4194894"/>
                </a:lnTo>
                <a:lnTo>
                  <a:pt x="6933649" y="4194894"/>
                </a:lnTo>
                <a:close/>
                <a:moveTo>
                  <a:pt x="9601201" y="1477134"/>
                </a:moveTo>
                <a:lnTo>
                  <a:pt x="9601201" y="1516537"/>
                </a:lnTo>
                <a:lnTo>
                  <a:pt x="6928727" y="4189971"/>
                </a:lnTo>
                <a:lnTo>
                  <a:pt x="6933649" y="4194894"/>
                </a:lnTo>
                <a:lnTo>
                  <a:pt x="6884417" y="4194894"/>
                </a:lnTo>
                <a:close/>
                <a:moveTo>
                  <a:pt x="9601201" y="1427886"/>
                </a:moveTo>
                <a:lnTo>
                  <a:pt x="9601201" y="1467288"/>
                </a:lnTo>
                <a:lnTo>
                  <a:pt x="6879496" y="4189971"/>
                </a:lnTo>
                <a:lnTo>
                  <a:pt x="6884417" y="4194894"/>
                </a:lnTo>
                <a:lnTo>
                  <a:pt x="6835187" y="4194894"/>
                </a:lnTo>
                <a:close/>
                <a:moveTo>
                  <a:pt x="9601201" y="1378636"/>
                </a:moveTo>
                <a:lnTo>
                  <a:pt x="9601201" y="1418038"/>
                </a:lnTo>
                <a:lnTo>
                  <a:pt x="6830264" y="4189971"/>
                </a:lnTo>
                <a:lnTo>
                  <a:pt x="6835187" y="4194894"/>
                </a:lnTo>
                <a:lnTo>
                  <a:pt x="6785955" y="4194894"/>
                </a:lnTo>
                <a:close/>
                <a:moveTo>
                  <a:pt x="9601201" y="1329386"/>
                </a:moveTo>
                <a:lnTo>
                  <a:pt x="9601201" y="1368789"/>
                </a:lnTo>
                <a:lnTo>
                  <a:pt x="6781032" y="4189971"/>
                </a:lnTo>
                <a:lnTo>
                  <a:pt x="6785955" y="4194894"/>
                </a:lnTo>
                <a:lnTo>
                  <a:pt x="6736723" y="4194894"/>
                </a:lnTo>
                <a:close/>
                <a:moveTo>
                  <a:pt x="9601201" y="1280137"/>
                </a:moveTo>
                <a:lnTo>
                  <a:pt x="9601201" y="1319539"/>
                </a:lnTo>
                <a:lnTo>
                  <a:pt x="6731800" y="4189971"/>
                </a:lnTo>
                <a:lnTo>
                  <a:pt x="6736723" y="4194894"/>
                </a:lnTo>
                <a:lnTo>
                  <a:pt x="6687491" y="4194894"/>
                </a:lnTo>
                <a:close/>
                <a:moveTo>
                  <a:pt x="9601201" y="1230887"/>
                </a:moveTo>
                <a:lnTo>
                  <a:pt x="9601201" y="1270289"/>
                </a:lnTo>
                <a:lnTo>
                  <a:pt x="6682567" y="4189971"/>
                </a:lnTo>
                <a:lnTo>
                  <a:pt x="6687491" y="4194894"/>
                </a:lnTo>
                <a:lnTo>
                  <a:pt x="6638258" y="4194894"/>
                </a:lnTo>
                <a:close/>
                <a:moveTo>
                  <a:pt x="9601201" y="1181637"/>
                </a:moveTo>
                <a:lnTo>
                  <a:pt x="9601201" y="1221039"/>
                </a:lnTo>
                <a:lnTo>
                  <a:pt x="6633335" y="4189971"/>
                </a:lnTo>
                <a:lnTo>
                  <a:pt x="6638258" y="4194894"/>
                </a:lnTo>
                <a:lnTo>
                  <a:pt x="6589026" y="4194894"/>
                </a:lnTo>
                <a:close/>
                <a:moveTo>
                  <a:pt x="7539923" y="1164638"/>
                </a:moveTo>
                <a:lnTo>
                  <a:pt x="4515133" y="4189971"/>
                </a:lnTo>
                <a:lnTo>
                  <a:pt x="4520057" y="4194894"/>
                </a:lnTo>
                <a:lnTo>
                  <a:pt x="4470825" y="4194894"/>
                </a:lnTo>
                <a:lnTo>
                  <a:pt x="7496980" y="1168195"/>
                </a:lnTo>
                <a:lnTo>
                  <a:pt x="7499971" y="1168482"/>
                </a:lnTo>
                <a:close/>
                <a:moveTo>
                  <a:pt x="7452251" y="1163691"/>
                </a:moveTo>
                <a:lnTo>
                  <a:pt x="7453242" y="1163986"/>
                </a:lnTo>
                <a:lnTo>
                  <a:pt x="7487999" y="1167331"/>
                </a:lnTo>
                <a:lnTo>
                  <a:pt x="4465901" y="4189971"/>
                </a:lnTo>
                <a:lnTo>
                  <a:pt x="4470825" y="4194894"/>
                </a:lnTo>
                <a:lnTo>
                  <a:pt x="4421593" y="4194894"/>
                </a:lnTo>
                <a:close/>
                <a:moveTo>
                  <a:pt x="7414306" y="1152403"/>
                </a:moveTo>
                <a:lnTo>
                  <a:pt x="7444663" y="1161434"/>
                </a:lnTo>
                <a:lnTo>
                  <a:pt x="4416671" y="4189971"/>
                </a:lnTo>
                <a:lnTo>
                  <a:pt x="4421593" y="4194894"/>
                </a:lnTo>
                <a:lnTo>
                  <a:pt x="4372361" y="4194894"/>
                </a:lnTo>
                <a:close/>
                <a:moveTo>
                  <a:pt x="7615894" y="1137894"/>
                </a:moveTo>
                <a:lnTo>
                  <a:pt x="4564365" y="4189971"/>
                </a:lnTo>
                <a:lnTo>
                  <a:pt x="4569290" y="4194894"/>
                </a:lnTo>
                <a:lnTo>
                  <a:pt x="4520057" y="4194894"/>
                </a:lnTo>
                <a:lnTo>
                  <a:pt x="7551995" y="1162411"/>
                </a:lnTo>
                <a:lnTo>
                  <a:pt x="7592036" y="1150498"/>
                </a:lnTo>
                <a:close/>
                <a:moveTo>
                  <a:pt x="7381124" y="1136350"/>
                </a:moveTo>
                <a:lnTo>
                  <a:pt x="7406898" y="1149966"/>
                </a:lnTo>
                <a:lnTo>
                  <a:pt x="4367439" y="4189971"/>
                </a:lnTo>
                <a:lnTo>
                  <a:pt x="4372361" y="4194894"/>
                </a:lnTo>
                <a:lnTo>
                  <a:pt x="4323130" y="4194894"/>
                </a:lnTo>
                <a:close/>
                <a:moveTo>
                  <a:pt x="9601201" y="1132388"/>
                </a:moveTo>
                <a:lnTo>
                  <a:pt x="9601201" y="1171791"/>
                </a:lnTo>
                <a:lnTo>
                  <a:pt x="6584105" y="4189971"/>
                </a:lnTo>
                <a:lnTo>
                  <a:pt x="6589026" y="4194894"/>
                </a:lnTo>
                <a:lnTo>
                  <a:pt x="6539795" y="4194894"/>
                </a:lnTo>
                <a:close/>
                <a:moveTo>
                  <a:pt x="7351544" y="1116695"/>
                </a:moveTo>
                <a:lnTo>
                  <a:pt x="7365351" y="1128018"/>
                </a:lnTo>
                <a:lnTo>
                  <a:pt x="7374681" y="1132947"/>
                </a:lnTo>
                <a:lnTo>
                  <a:pt x="4318206" y="4189971"/>
                </a:lnTo>
                <a:lnTo>
                  <a:pt x="432313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4273899" y="4194893"/>
                </a:lnTo>
                <a:close/>
                <a:moveTo>
                  <a:pt x="7324711" y="1094292"/>
                </a:moveTo>
                <a:lnTo>
                  <a:pt x="7326550" y="1096138"/>
                </a:lnTo>
                <a:lnTo>
                  <a:pt x="7326570" y="1096138"/>
                </a:lnTo>
                <a:cubicBezTo>
                  <a:pt x="7326706" y="1096264"/>
                  <a:pt x="7326826" y="1096410"/>
                  <a:pt x="7326973" y="1096546"/>
                </a:cubicBezTo>
                <a:lnTo>
                  <a:pt x="7346134" y="1112259"/>
                </a:lnTo>
                <a:lnTo>
                  <a:pt x="4268974" y="4189971"/>
                </a:lnTo>
                <a:lnTo>
                  <a:pt x="4273897" y="4194893"/>
                </a:lnTo>
                <a:lnTo>
                  <a:pt x="4224666" y="4194893"/>
                </a:lnTo>
                <a:close/>
                <a:moveTo>
                  <a:pt x="9601201" y="1083138"/>
                </a:moveTo>
                <a:lnTo>
                  <a:pt x="9601201" y="1122540"/>
                </a:lnTo>
                <a:lnTo>
                  <a:pt x="6534871" y="4189971"/>
                </a:lnTo>
                <a:lnTo>
                  <a:pt x="6539795" y="4194894"/>
                </a:lnTo>
                <a:lnTo>
                  <a:pt x="6490564" y="4194894"/>
                </a:lnTo>
                <a:close/>
                <a:moveTo>
                  <a:pt x="7300139" y="1069627"/>
                </a:moveTo>
                <a:lnTo>
                  <a:pt x="7319797" y="1089359"/>
                </a:lnTo>
                <a:lnTo>
                  <a:pt x="4219742" y="4189971"/>
                </a:lnTo>
                <a:lnTo>
                  <a:pt x="4224664" y="4194893"/>
                </a:lnTo>
                <a:lnTo>
                  <a:pt x="4175434" y="4194893"/>
                </a:lnTo>
                <a:close/>
                <a:moveTo>
                  <a:pt x="7275568" y="1044962"/>
                </a:moveTo>
                <a:lnTo>
                  <a:pt x="7295226" y="1064695"/>
                </a:lnTo>
                <a:lnTo>
                  <a:pt x="4170510" y="4189971"/>
                </a:lnTo>
                <a:lnTo>
                  <a:pt x="4175432" y="4194893"/>
                </a:lnTo>
                <a:lnTo>
                  <a:pt x="4126202" y="4194893"/>
                </a:lnTo>
                <a:close/>
                <a:moveTo>
                  <a:pt x="9601201" y="1033888"/>
                </a:moveTo>
                <a:lnTo>
                  <a:pt x="9601201" y="1073290"/>
                </a:lnTo>
                <a:lnTo>
                  <a:pt x="6485639" y="4189971"/>
                </a:lnTo>
                <a:lnTo>
                  <a:pt x="6490564" y="4194894"/>
                </a:lnTo>
                <a:lnTo>
                  <a:pt x="6441331" y="4194894"/>
                </a:lnTo>
                <a:close/>
                <a:moveTo>
                  <a:pt x="7250997" y="1020297"/>
                </a:moveTo>
                <a:lnTo>
                  <a:pt x="7270655" y="1040030"/>
                </a:lnTo>
                <a:lnTo>
                  <a:pt x="4121278" y="4189971"/>
                </a:lnTo>
                <a:lnTo>
                  <a:pt x="4126200" y="4194893"/>
                </a:lnTo>
                <a:lnTo>
                  <a:pt x="4076971" y="4194893"/>
                </a:lnTo>
                <a:close/>
                <a:moveTo>
                  <a:pt x="7226139" y="995344"/>
                </a:moveTo>
                <a:lnTo>
                  <a:pt x="7246084" y="1015365"/>
                </a:lnTo>
                <a:lnTo>
                  <a:pt x="4072048" y="4189971"/>
                </a:lnTo>
                <a:lnTo>
                  <a:pt x="4076969" y="4194893"/>
                </a:lnTo>
                <a:lnTo>
                  <a:pt x="4027739" y="4194893"/>
                </a:lnTo>
                <a:close/>
                <a:moveTo>
                  <a:pt x="9601201" y="984639"/>
                </a:moveTo>
                <a:lnTo>
                  <a:pt x="9601201" y="1024040"/>
                </a:lnTo>
                <a:lnTo>
                  <a:pt x="6436407" y="4189971"/>
                </a:lnTo>
                <a:lnTo>
                  <a:pt x="6441331" y="4194894"/>
                </a:lnTo>
                <a:lnTo>
                  <a:pt x="6392099" y="4194894"/>
                </a:lnTo>
                <a:close/>
                <a:moveTo>
                  <a:pt x="7201566" y="970677"/>
                </a:moveTo>
                <a:lnTo>
                  <a:pt x="7221225" y="990411"/>
                </a:lnTo>
                <a:lnTo>
                  <a:pt x="4022815" y="4189971"/>
                </a:lnTo>
                <a:lnTo>
                  <a:pt x="4027737" y="4194893"/>
                </a:lnTo>
                <a:lnTo>
                  <a:pt x="3978508" y="4194893"/>
                </a:lnTo>
                <a:close/>
                <a:moveTo>
                  <a:pt x="7176992" y="946009"/>
                </a:moveTo>
                <a:lnTo>
                  <a:pt x="7196651" y="965744"/>
                </a:lnTo>
                <a:lnTo>
                  <a:pt x="3973583" y="4189971"/>
                </a:lnTo>
                <a:lnTo>
                  <a:pt x="3978506" y="4194893"/>
                </a:lnTo>
                <a:lnTo>
                  <a:pt x="3929275" y="4194893"/>
                </a:lnTo>
                <a:close/>
                <a:moveTo>
                  <a:pt x="9601201" y="935389"/>
                </a:moveTo>
                <a:lnTo>
                  <a:pt x="9601201" y="974792"/>
                </a:lnTo>
                <a:lnTo>
                  <a:pt x="6387176" y="4189971"/>
                </a:lnTo>
                <a:lnTo>
                  <a:pt x="6392099" y="4194894"/>
                </a:lnTo>
                <a:lnTo>
                  <a:pt x="6342867" y="4194894"/>
                </a:lnTo>
                <a:close/>
                <a:moveTo>
                  <a:pt x="7152418" y="921342"/>
                </a:moveTo>
                <a:lnTo>
                  <a:pt x="7172078" y="941077"/>
                </a:lnTo>
                <a:lnTo>
                  <a:pt x="3924351" y="4189971"/>
                </a:lnTo>
                <a:lnTo>
                  <a:pt x="3929273" y="4194893"/>
                </a:lnTo>
                <a:lnTo>
                  <a:pt x="3880043" y="4194893"/>
                </a:lnTo>
                <a:close/>
                <a:moveTo>
                  <a:pt x="7127845" y="896675"/>
                </a:moveTo>
                <a:lnTo>
                  <a:pt x="7147504" y="916410"/>
                </a:lnTo>
                <a:lnTo>
                  <a:pt x="3875119" y="4189971"/>
                </a:lnTo>
                <a:lnTo>
                  <a:pt x="3880041" y="4194893"/>
                </a:lnTo>
                <a:lnTo>
                  <a:pt x="3830811" y="4194893"/>
                </a:lnTo>
                <a:close/>
                <a:moveTo>
                  <a:pt x="9601201" y="886140"/>
                </a:moveTo>
                <a:lnTo>
                  <a:pt x="9601201" y="925542"/>
                </a:lnTo>
                <a:lnTo>
                  <a:pt x="6337944" y="4189971"/>
                </a:lnTo>
                <a:lnTo>
                  <a:pt x="6342867" y="4194894"/>
                </a:lnTo>
                <a:lnTo>
                  <a:pt x="6293635" y="4194894"/>
                </a:lnTo>
                <a:close/>
                <a:moveTo>
                  <a:pt x="7103271" y="872008"/>
                </a:moveTo>
                <a:lnTo>
                  <a:pt x="7122931" y="891742"/>
                </a:lnTo>
                <a:lnTo>
                  <a:pt x="3825887" y="4189971"/>
                </a:lnTo>
                <a:lnTo>
                  <a:pt x="3830809" y="4194893"/>
                </a:lnTo>
                <a:lnTo>
                  <a:pt x="3781579" y="4194893"/>
                </a:lnTo>
                <a:close/>
                <a:moveTo>
                  <a:pt x="7078698" y="847341"/>
                </a:moveTo>
                <a:lnTo>
                  <a:pt x="7098357" y="867075"/>
                </a:lnTo>
                <a:lnTo>
                  <a:pt x="3776655" y="4189971"/>
                </a:lnTo>
                <a:lnTo>
                  <a:pt x="3781577" y="4194893"/>
                </a:lnTo>
                <a:lnTo>
                  <a:pt x="3732348" y="4194893"/>
                </a:lnTo>
                <a:close/>
                <a:moveTo>
                  <a:pt x="9601201" y="836262"/>
                </a:moveTo>
                <a:lnTo>
                  <a:pt x="9601201" y="876293"/>
                </a:lnTo>
                <a:lnTo>
                  <a:pt x="6288713" y="4189971"/>
                </a:lnTo>
                <a:lnTo>
                  <a:pt x="6293635" y="4194894"/>
                </a:lnTo>
                <a:lnTo>
                  <a:pt x="6243172" y="4194894"/>
                </a:lnTo>
                <a:close/>
                <a:moveTo>
                  <a:pt x="7054124" y="822673"/>
                </a:moveTo>
                <a:lnTo>
                  <a:pt x="7073784" y="842408"/>
                </a:lnTo>
                <a:lnTo>
                  <a:pt x="3727423" y="4189971"/>
                </a:lnTo>
                <a:lnTo>
                  <a:pt x="3732346" y="4194893"/>
                </a:lnTo>
                <a:lnTo>
                  <a:pt x="3683116" y="4194893"/>
                </a:lnTo>
                <a:close/>
                <a:moveTo>
                  <a:pt x="7029551" y="798006"/>
                </a:moveTo>
                <a:lnTo>
                  <a:pt x="7049210" y="817741"/>
                </a:lnTo>
                <a:lnTo>
                  <a:pt x="3678191" y="4189971"/>
                </a:lnTo>
                <a:lnTo>
                  <a:pt x="3683114" y="4194893"/>
                </a:lnTo>
                <a:lnTo>
                  <a:pt x="3633884" y="4194893"/>
                </a:lnTo>
                <a:close/>
                <a:moveTo>
                  <a:pt x="9601201" y="787021"/>
                </a:moveTo>
                <a:lnTo>
                  <a:pt x="9601201" y="826416"/>
                </a:lnTo>
                <a:lnTo>
                  <a:pt x="6238250" y="4189971"/>
                </a:lnTo>
                <a:lnTo>
                  <a:pt x="6243172" y="4194894"/>
                </a:lnTo>
                <a:lnTo>
                  <a:pt x="6193941" y="4194894"/>
                </a:lnTo>
                <a:close/>
                <a:moveTo>
                  <a:pt x="7004977" y="773339"/>
                </a:moveTo>
                <a:lnTo>
                  <a:pt x="7024637" y="793074"/>
                </a:lnTo>
                <a:lnTo>
                  <a:pt x="3628960" y="4189971"/>
                </a:lnTo>
                <a:lnTo>
                  <a:pt x="3633882" y="4194893"/>
                </a:lnTo>
                <a:lnTo>
                  <a:pt x="3584652" y="4194893"/>
                </a:lnTo>
                <a:close/>
                <a:moveTo>
                  <a:pt x="6980404" y="748672"/>
                </a:moveTo>
                <a:lnTo>
                  <a:pt x="7000064" y="768407"/>
                </a:lnTo>
                <a:lnTo>
                  <a:pt x="3579728" y="4189971"/>
                </a:lnTo>
                <a:lnTo>
                  <a:pt x="3584650" y="4194893"/>
                </a:lnTo>
                <a:lnTo>
                  <a:pt x="3535420" y="4194893"/>
                </a:lnTo>
                <a:close/>
                <a:moveTo>
                  <a:pt x="9601201" y="737781"/>
                </a:moveTo>
                <a:lnTo>
                  <a:pt x="9601201" y="777174"/>
                </a:lnTo>
                <a:lnTo>
                  <a:pt x="6189017" y="4189971"/>
                </a:lnTo>
                <a:lnTo>
                  <a:pt x="6193941" y="4194894"/>
                </a:lnTo>
                <a:lnTo>
                  <a:pt x="6144709" y="4194894"/>
                </a:lnTo>
                <a:close/>
                <a:moveTo>
                  <a:pt x="9601200" y="688540"/>
                </a:moveTo>
                <a:lnTo>
                  <a:pt x="9601200" y="689694"/>
                </a:lnTo>
                <a:lnTo>
                  <a:pt x="9601201" y="689694"/>
                </a:lnTo>
                <a:lnTo>
                  <a:pt x="9601201" y="727934"/>
                </a:lnTo>
                <a:lnTo>
                  <a:pt x="6139785" y="4189971"/>
                </a:lnTo>
                <a:lnTo>
                  <a:pt x="6144709" y="4194894"/>
                </a:lnTo>
                <a:lnTo>
                  <a:pt x="6095476" y="4194894"/>
                </a:lnTo>
                <a:close/>
                <a:moveTo>
                  <a:pt x="9601200" y="639299"/>
                </a:moveTo>
                <a:lnTo>
                  <a:pt x="9601200" y="678694"/>
                </a:lnTo>
                <a:lnTo>
                  <a:pt x="6090553" y="4189971"/>
                </a:lnTo>
                <a:lnTo>
                  <a:pt x="6095476" y="4194894"/>
                </a:lnTo>
                <a:lnTo>
                  <a:pt x="6046244" y="4194894"/>
                </a:lnTo>
                <a:close/>
                <a:moveTo>
                  <a:pt x="9601200" y="590060"/>
                </a:moveTo>
                <a:lnTo>
                  <a:pt x="9601200" y="629454"/>
                </a:lnTo>
                <a:lnTo>
                  <a:pt x="6041321" y="4189971"/>
                </a:lnTo>
                <a:lnTo>
                  <a:pt x="6046244" y="4194894"/>
                </a:lnTo>
                <a:lnTo>
                  <a:pt x="5997013" y="4194894"/>
                </a:lnTo>
                <a:close/>
                <a:moveTo>
                  <a:pt x="9601200" y="540819"/>
                </a:moveTo>
                <a:lnTo>
                  <a:pt x="9601200" y="580213"/>
                </a:lnTo>
                <a:lnTo>
                  <a:pt x="5992089" y="4189971"/>
                </a:lnTo>
                <a:lnTo>
                  <a:pt x="5997013" y="4194894"/>
                </a:lnTo>
                <a:lnTo>
                  <a:pt x="5947781" y="4194894"/>
                </a:lnTo>
                <a:close/>
                <a:moveTo>
                  <a:pt x="9601200" y="491578"/>
                </a:moveTo>
                <a:lnTo>
                  <a:pt x="9601200" y="530973"/>
                </a:lnTo>
                <a:lnTo>
                  <a:pt x="5942859" y="4189971"/>
                </a:lnTo>
                <a:lnTo>
                  <a:pt x="5947781" y="4194894"/>
                </a:lnTo>
                <a:lnTo>
                  <a:pt x="5898549" y="4194894"/>
                </a:lnTo>
                <a:close/>
                <a:moveTo>
                  <a:pt x="9601200" y="442338"/>
                </a:moveTo>
                <a:lnTo>
                  <a:pt x="9601200" y="481731"/>
                </a:lnTo>
                <a:lnTo>
                  <a:pt x="5893625" y="4189971"/>
                </a:lnTo>
                <a:lnTo>
                  <a:pt x="5898549" y="4194894"/>
                </a:lnTo>
                <a:lnTo>
                  <a:pt x="5849318" y="4194894"/>
                </a:lnTo>
                <a:close/>
                <a:moveTo>
                  <a:pt x="9601200" y="393096"/>
                </a:moveTo>
                <a:lnTo>
                  <a:pt x="9601200" y="432490"/>
                </a:lnTo>
                <a:lnTo>
                  <a:pt x="5844393" y="4189971"/>
                </a:lnTo>
                <a:lnTo>
                  <a:pt x="5849318" y="4194894"/>
                </a:lnTo>
                <a:lnTo>
                  <a:pt x="5800085" y="4194894"/>
                </a:lnTo>
                <a:close/>
                <a:moveTo>
                  <a:pt x="9601200" y="343855"/>
                </a:moveTo>
                <a:lnTo>
                  <a:pt x="9601200" y="383250"/>
                </a:lnTo>
                <a:lnTo>
                  <a:pt x="5795162" y="4189971"/>
                </a:lnTo>
                <a:lnTo>
                  <a:pt x="5800085" y="4194894"/>
                </a:lnTo>
                <a:lnTo>
                  <a:pt x="5750854" y="4194894"/>
                </a:lnTo>
                <a:close/>
                <a:moveTo>
                  <a:pt x="9601200" y="294614"/>
                </a:moveTo>
                <a:lnTo>
                  <a:pt x="9601200" y="334009"/>
                </a:lnTo>
                <a:lnTo>
                  <a:pt x="5745930" y="4189971"/>
                </a:lnTo>
                <a:lnTo>
                  <a:pt x="5750854" y="4194894"/>
                </a:lnTo>
                <a:lnTo>
                  <a:pt x="5701621" y="4194894"/>
                </a:lnTo>
                <a:close/>
                <a:moveTo>
                  <a:pt x="9601200" y="245374"/>
                </a:moveTo>
                <a:lnTo>
                  <a:pt x="9601200" y="284768"/>
                </a:lnTo>
                <a:lnTo>
                  <a:pt x="5696699" y="4189971"/>
                </a:lnTo>
                <a:lnTo>
                  <a:pt x="5701621" y="4194894"/>
                </a:lnTo>
                <a:lnTo>
                  <a:pt x="5652389" y="4194894"/>
                </a:lnTo>
                <a:close/>
                <a:moveTo>
                  <a:pt x="9601200" y="196134"/>
                </a:moveTo>
                <a:lnTo>
                  <a:pt x="9601200" y="235528"/>
                </a:lnTo>
                <a:lnTo>
                  <a:pt x="5647468" y="4189971"/>
                </a:lnTo>
                <a:lnTo>
                  <a:pt x="5652389" y="4194894"/>
                </a:lnTo>
                <a:lnTo>
                  <a:pt x="5603158" y="4194894"/>
                </a:lnTo>
                <a:close/>
                <a:moveTo>
                  <a:pt x="9601200" y="146893"/>
                </a:moveTo>
                <a:lnTo>
                  <a:pt x="9601200" y="186288"/>
                </a:lnTo>
                <a:lnTo>
                  <a:pt x="5598236" y="4189971"/>
                </a:lnTo>
                <a:lnTo>
                  <a:pt x="5603158" y="4194894"/>
                </a:lnTo>
                <a:lnTo>
                  <a:pt x="5553927" y="4194894"/>
                </a:lnTo>
                <a:close/>
                <a:moveTo>
                  <a:pt x="9601200" y="97652"/>
                </a:moveTo>
                <a:lnTo>
                  <a:pt x="9601200" y="137046"/>
                </a:lnTo>
                <a:lnTo>
                  <a:pt x="5549003" y="4189971"/>
                </a:lnTo>
                <a:lnTo>
                  <a:pt x="5553927" y="4194894"/>
                </a:lnTo>
                <a:lnTo>
                  <a:pt x="5504695" y="4194894"/>
                </a:lnTo>
                <a:close/>
                <a:moveTo>
                  <a:pt x="9601200" y="48411"/>
                </a:moveTo>
                <a:lnTo>
                  <a:pt x="9601200" y="87806"/>
                </a:lnTo>
                <a:lnTo>
                  <a:pt x="5499771" y="4189971"/>
                </a:lnTo>
                <a:lnTo>
                  <a:pt x="5504695" y="4194894"/>
                </a:lnTo>
                <a:lnTo>
                  <a:pt x="5455462" y="4194894"/>
                </a:lnTo>
                <a:close/>
                <a:moveTo>
                  <a:pt x="9551138" y="1"/>
                </a:moveTo>
                <a:lnTo>
                  <a:pt x="9590525" y="1"/>
                </a:lnTo>
                <a:lnTo>
                  <a:pt x="5401307" y="4189971"/>
                </a:lnTo>
                <a:lnTo>
                  <a:pt x="5406230" y="4194894"/>
                </a:lnTo>
                <a:lnTo>
                  <a:pt x="5356998" y="4194894"/>
                </a:lnTo>
                <a:close/>
                <a:moveTo>
                  <a:pt x="9501906" y="1"/>
                </a:moveTo>
                <a:lnTo>
                  <a:pt x="9541293" y="1"/>
                </a:lnTo>
                <a:lnTo>
                  <a:pt x="5352076" y="4189971"/>
                </a:lnTo>
                <a:lnTo>
                  <a:pt x="5356998" y="4194894"/>
                </a:lnTo>
                <a:lnTo>
                  <a:pt x="5307766" y="4194894"/>
                </a:lnTo>
                <a:close/>
                <a:moveTo>
                  <a:pt x="9452674" y="1"/>
                </a:moveTo>
                <a:lnTo>
                  <a:pt x="9492061" y="1"/>
                </a:lnTo>
                <a:lnTo>
                  <a:pt x="5302844" y="4189971"/>
                </a:lnTo>
                <a:lnTo>
                  <a:pt x="5307766" y="4194894"/>
                </a:lnTo>
                <a:lnTo>
                  <a:pt x="5258536" y="4194894"/>
                </a:lnTo>
                <a:close/>
                <a:moveTo>
                  <a:pt x="9403442" y="1"/>
                </a:moveTo>
                <a:lnTo>
                  <a:pt x="9442829" y="1"/>
                </a:lnTo>
                <a:lnTo>
                  <a:pt x="5253611" y="4189971"/>
                </a:lnTo>
                <a:lnTo>
                  <a:pt x="5258536" y="4194894"/>
                </a:lnTo>
                <a:lnTo>
                  <a:pt x="5209304" y="4194894"/>
                </a:lnTo>
                <a:close/>
                <a:moveTo>
                  <a:pt x="9354210" y="1"/>
                </a:moveTo>
                <a:lnTo>
                  <a:pt x="9393597" y="1"/>
                </a:lnTo>
                <a:lnTo>
                  <a:pt x="5204380" y="4189971"/>
                </a:lnTo>
                <a:lnTo>
                  <a:pt x="5209304" y="4194894"/>
                </a:lnTo>
                <a:lnTo>
                  <a:pt x="5160071" y="4194894"/>
                </a:lnTo>
                <a:close/>
                <a:moveTo>
                  <a:pt x="9304978" y="1"/>
                </a:moveTo>
                <a:lnTo>
                  <a:pt x="9344366" y="1"/>
                </a:lnTo>
                <a:lnTo>
                  <a:pt x="5155148" y="4189971"/>
                </a:lnTo>
                <a:lnTo>
                  <a:pt x="5160071" y="4194894"/>
                </a:lnTo>
                <a:lnTo>
                  <a:pt x="5110839" y="4194894"/>
                </a:lnTo>
                <a:close/>
                <a:moveTo>
                  <a:pt x="9255746" y="1"/>
                </a:moveTo>
                <a:lnTo>
                  <a:pt x="9295134" y="1"/>
                </a:lnTo>
                <a:lnTo>
                  <a:pt x="5105916" y="4189971"/>
                </a:lnTo>
                <a:lnTo>
                  <a:pt x="5110839" y="4194894"/>
                </a:lnTo>
                <a:lnTo>
                  <a:pt x="5061607" y="4194894"/>
                </a:lnTo>
                <a:close/>
                <a:moveTo>
                  <a:pt x="9206514" y="1"/>
                </a:moveTo>
                <a:lnTo>
                  <a:pt x="9245902" y="1"/>
                </a:lnTo>
                <a:lnTo>
                  <a:pt x="5056684" y="4189971"/>
                </a:lnTo>
                <a:lnTo>
                  <a:pt x="5061607" y="4194894"/>
                </a:lnTo>
                <a:lnTo>
                  <a:pt x="5012375" y="4194894"/>
                </a:lnTo>
                <a:close/>
                <a:moveTo>
                  <a:pt x="9157283" y="1"/>
                </a:moveTo>
                <a:lnTo>
                  <a:pt x="9196670" y="1"/>
                </a:lnTo>
                <a:lnTo>
                  <a:pt x="5007453" y="4189971"/>
                </a:lnTo>
                <a:lnTo>
                  <a:pt x="5012375" y="4194894"/>
                </a:lnTo>
                <a:lnTo>
                  <a:pt x="4963143" y="4194894"/>
                </a:lnTo>
                <a:close/>
                <a:moveTo>
                  <a:pt x="9108052" y="1"/>
                </a:moveTo>
                <a:lnTo>
                  <a:pt x="9147438" y="1"/>
                </a:lnTo>
                <a:lnTo>
                  <a:pt x="4958220" y="4189971"/>
                </a:lnTo>
                <a:lnTo>
                  <a:pt x="4963143" y="4194894"/>
                </a:lnTo>
                <a:lnTo>
                  <a:pt x="4913913" y="4194894"/>
                </a:lnTo>
                <a:close/>
                <a:moveTo>
                  <a:pt x="9058819" y="1"/>
                </a:moveTo>
                <a:lnTo>
                  <a:pt x="9098206" y="1"/>
                </a:lnTo>
                <a:lnTo>
                  <a:pt x="4908988" y="4189971"/>
                </a:lnTo>
                <a:lnTo>
                  <a:pt x="4913913" y="4194894"/>
                </a:lnTo>
                <a:lnTo>
                  <a:pt x="4864680" y="4194894"/>
                </a:lnTo>
                <a:close/>
                <a:moveTo>
                  <a:pt x="9009587" y="1"/>
                </a:moveTo>
                <a:lnTo>
                  <a:pt x="9048974" y="1"/>
                </a:lnTo>
                <a:lnTo>
                  <a:pt x="4859756" y="4189971"/>
                </a:lnTo>
                <a:lnTo>
                  <a:pt x="4864680" y="4194894"/>
                </a:lnTo>
                <a:lnTo>
                  <a:pt x="4815448" y="4194894"/>
                </a:lnTo>
                <a:close/>
                <a:moveTo>
                  <a:pt x="8960355" y="1"/>
                </a:moveTo>
                <a:lnTo>
                  <a:pt x="8999742" y="1"/>
                </a:lnTo>
                <a:lnTo>
                  <a:pt x="4810524" y="4189971"/>
                </a:lnTo>
                <a:lnTo>
                  <a:pt x="4815448" y="4194894"/>
                </a:lnTo>
                <a:lnTo>
                  <a:pt x="4766216" y="4194894"/>
                </a:lnTo>
                <a:close/>
                <a:moveTo>
                  <a:pt x="8911123" y="1"/>
                </a:moveTo>
                <a:lnTo>
                  <a:pt x="8950511" y="1"/>
                </a:lnTo>
                <a:lnTo>
                  <a:pt x="4761293" y="4189971"/>
                </a:lnTo>
                <a:lnTo>
                  <a:pt x="4766216" y="4194894"/>
                </a:lnTo>
                <a:lnTo>
                  <a:pt x="4716984" y="4194894"/>
                </a:lnTo>
                <a:close/>
                <a:moveTo>
                  <a:pt x="8861892" y="1"/>
                </a:moveTo>
                <a:lnTo>
                  <a:pt x="8901279" y="1"/>
                </a:lnTo>
                <a:lnTo>
                  <a:pt x="4712062" y="4189971"/>
                </a:lnTo>
                <a:lnTo>
                  <a:pt x="4716984" y="4194894"/>
                </a:lnTo>
                <a:lnTo>
                  <a:pt x="4667752" y="4194894"/>
                </a:lnTo>
                <a:close/>
                <a:moveTo>
                  <a:pt x="8812660" y="1"/>
                </a:moveTo>
                <a:lnTo>
                  <a:pt x="8852047" y="1"/>
                </a:lnTo>
                <a:lnTo>
                  <a:pt x="4662830" y="4189971"/>
                </a:lnTo>
                <a:lnTo>
                  <a:pt x="4667752" y="4194894"/>
                </a:lnTo>
                <a:lnTo>
                  <a:pt x="4618521" y="4194894"/>
                </a:lnTo>
                <a:close/>
                <a:moveTo>
                  <a:pt x="8763428" y="1"/>
                </a:moveTo>
                <a:lnTo>
                  <a:pt x="8802814" y="1"/>
                </a:lnTo>
                <a:lnTo>
                  <a:pt x="4613597" y="4189971"/>
                </a:lnTo>
                <a:lnTo>
                  <a:pt x="4618521" y="4194894"/>
                </a:lnTo>
                <a:lnTo>
                  <a:pt x="4569290" y="4194894"/>
                </a:lnTo>
                <a:lnTo>
                  <a:pt x="7640281" y="1123350"/>
                </a:lnTo>
                <a:lnTo>
                  <a:pt x="7672966" y="1096546"/>
                </a:lnTo>
                <a:cubicBezTo>
                  <a:pt x="7673044" y="1096488"/>
                  <a:pt x="7673107" y="1096405"/>
                  <a:pt x="7673185" y="1096342"/>
                </a:cubicBezTo>
                <a:lnTo>
                  <a:pt x="8191989" y="575559"/>
                </a:lnTo>
                <a:lnTo>
                  <a:pt x="8215899" y="547629"/>
                </a:lnTo>
                <a:close/>
                <a:moveTo>
                  <a:pt x="8714195" y="1"/>
                </a:moveTo>
                <a:lnTo>
                  <a:pt x="8753583" y="1"/>
                </a:lnTo>
                <a:lnTo>
                  <a:pt x="8274520" y="479150"/>
                </a:lnTo>
                <a:lnTo>
                  <a:pt x="8289401" y="461767"/>
                </a:lnTo>
                <a:lnTo>
                  <a:pt x="8350395" y="363867"/>
                </a:lnTo>
                <a:close/>
                <a:moveTo>
                  <a:pt x="8664963" y="1"/>
                </a:moveTo>
                <a:lnTo>
                  <a:pt x="8704351" y="1"/>
                </a:lnTo>
                <a:lnTo>
                  <a:pt x="8366665" y="337748"/>
                </a:lnTo>
                <a:lnTo>
                  <a:pt x="8396761" y="268252"/>
                </a:lnTo>
                <a:close/>
                <a:moveTo>
                  <a:pt x="8615731" y="1"/>
                </a:moveTo>
                <a:lnTo>
                  <a:pt x="8655119" y="1"/>
                </a:lnTo>
                <a:lnTo>
                  <a:pt x="8404283" y="250882"/>
                </a:lnTo>
                <a:lnTo>
                  <a:pt x="8423762" y="205902"/>
                </a:lnTo>
                <a:lnTo>
                  <a:pt x="8428876" y="186890"/>
                </a:lnTo>
                <a:close/>
                <a:moveTo>
                  <a:pt x="8566500" y="1"/>
                </a:moveTo>
                <a:lnTo>
                  <a:pt x="8605887" y="1"/>
                </a:lnTo>
                <a:lnTo>
                  <a:pt x="8432500" y="173420"/>
                </a:lnTo>
                <a:lnTo>
                  <a:pt x="8446997" y="119526"/>
                </a:lnTo>
                <a:close/>
                <a:moveTo>
                  <a:pt x="8517269" y="1"/>
                </a:moveTo>
                <a:lnTo>
                  <a:pt x="8556656" y="1"/>
                </a:lnTo>
                <a:lnTo>
                  <a:pt x="8450620" y="106056"/>
                </a:lnTo>
                <a:lnTo>
                  <a:pt x="8460711" y="68543"/>
                </a:lnTo>
                <a:lnTo>
                  <a:pt x="8461975" y="55305"/>
                </a:lnTo>
                <a:close/>
                <a:moveTo>
                  <a:pt x="8468037" y="1"/>
                </a:moveTo>
                <a:lnTo>
                  <a:pt x="8507423" y="1"/>
                </a:lnTo>
                <a:lnTo>
                  <a:pt x="8463015" y="44418"/>
                </a:lnTo>
                <a:lnTo>
                  <a:pt x="8467174" y="864"/>
                </a:lnTo>
                <a:close/>
                <a:moveTo>
                  <a:pt x="9601199" y="0"/>
                </a:moveTo>
                <a:lnTo>
                  <a:pt x="9601200" y="0"/>
                </a:lnTo>
                <a:lnTo>
                  <a:pt x="9601200" y="38565"/>
                </a:lnTo>
                <a:lnTo>
                  <a:pt x="5450539" y="4189971"/>
                </a:lnTo>
                <a:lnTo>
                  <a:pt x="5455462" y="4194894"/>
                </a:lnTo>
                <a:lnTo>
                  <a:pt x="5406230" y="4194894"/>
                </a:lnTo>
                <a:lnTo>
                  <a:pt x="9600369" y="1"/>
                </a:lnTo>
                <a:lnTo>
                  <a:pt x="9601199" y="1"/>
                </a:lnTo>
                <a:close/>
                <a:moveTo>
                  <a:pt x="0" y="0"/>
                </a:moveTo>
                <a:lnTo>
                  <a:pt x="3533296" y="0"/>
                </a:lnTo>
                <a:lnTo>
                  <a:pt x="3505200" y="28096"/>
                </a:lnTo>
                <a:lnTo>
                  <a:pt x="3505200" y="37942"/>
                </a:lnTo>
                <a:lnTo>
                  <a:pt x="3543142" y="0"/>
                </a:lnTo>
                <a:lnTo>
                  <a:pt x="3582528" y="0"/>
                </a:lnTo>
                <a:lnTo>
                  <a:pt x="3505200" y="77328"/>
                </a:lnTo>
                <a:lnTo>
                  <a:pt x="3505200" y="87174"/>
                </a:lnTo>
                <a:lnTo>
                  <a:pt x="3592374" y="0"/>
                </a:lnTo>
                <a:lnTo>
                  <a:pt x="3631760" y="0"/>
                </a:lnTo>
                <a:lnTo>
                  <a:pt x="3505200" y="126560"/>
                </a:lnTo>
                <a:lnTo>
                  <a:pt x="3505200" y="136407"/>
                </a:lnTo>
                <a:lnTo>
                  <a:pt x="3641607" y="0"/>
                </a:lnTo>
                <a:lnTo>
                  <a:pt x="3649813" y="0"/>
                </a:lnTo>
                <a:lnTo>
                  <a:pt x="3680992" y="0"/>
                </a:lnTo>
                <a:lnTo>
                  <a:pt x="3505200" y="175792"/>
                </a:lnTo>
                <a:lnTo>
                  <a:pt x="3505200" y="185639"/>
                </a:lnTo>
                <a:lnTo>
                  <a:pt x="3690839" y="0"/>
                </a:lnTo>
                <a:lnTo>
                  <a:pt x="3730225" y="0"/>
                </a:lnTo>
                <a:lnTo>
                  <a:pt x="3505200" y="225025"/>
                </a:lnTo>
                <a:lnTo>
                  <a:pt x="3505200" y="234870"/>
                </a:lnTo>
                <a:lnTo>
                  <a:pt x="3740070" y="0"/>
                </a:lnTo>
                <a:lnTo>
                  <a:pt x="3779457" y="0"/>
                </a:lnTo>
                <a:lnTo>
                  <a:pt x="3505200" y="274257"/>
                </a:lnTo>
                <a:lnTo>
                  <a:pt x="3505200" y="284101"/>
                </a:lnTo>
                <a:lnTo>
                  <a:pt x="3789301" y="0"/>
                </a:lnTo>
                <a:lnTo>
                  <a:pt x="3828687" y="0"/>
                </a:lnTo>
                <a:lnTo>
                  <a:pt x="3505200" y="323487"/>
                </a:lnTo>
                <a:lnTo>
                  <a:pt x="3505200" y="333334"/>
                </a:lnTo>
                <a:lnTo>
                  <a:pt x="3838534" y="0"/>
                </a:lnTo>
                <a:lnTo>
                  <a:pt x="3877919" y="0"/>
                </a:lnTo>
                <a:lnTo>
                  <a:pt x="3505200" y="372719"/>
                </a:lnTo>
                <a:lnTo>
                  <a:pt x="3505200" y="382566"/>
                </a:lnTo>
                <a:lnTo>
                  <a:pt x="3887766" y="0"/>
                </a:lnTo>
                <a:lnTo>
                  <a:pt x="3927151" y="0"/>
                </a:lnTo>
                <a:lnTo>
                  <a:pt x="3505200" y="421951"/>
                </a:lnTo>
                <a:lnTo>
                  <a:pt x="3505200" y="431797"/>
                </a:lnTo>
                <a:lnTo>
                  <a:pt x="3936997" y="0"/>
                </a:lnTo>
                <a:lnTo>
                  <a:pt x="3976384" y="0"/>
                </a:lnTo>
                <a:lnTo>
                  <a:pt x="3505200" y="471184"/>
                </a:lnTo>
                <a:lnTo>
                  <a:pt x="3505200" y="481030"/>
                </a:lnTo>
                <a:lnTo>
                  <a:pt x="3986230" y="0"/>
                </a:lnTo>
                <a:lnTo>
                  <a:pt x="4025616" y="0"/>
                </a:lnTo>
                <a:lnTo>
                  <a:pt x="3505200" y="520416"/>
                </a:lnTo>
                <a:lnTo>
                  <a:pt x="3505200" y="530261"/>
                </a:lnTo>
                <a:lnTo>
                  <a:pt x="4035461" y="0"/>
                </a:lnTo>
                <a:lnTo>
                  <a:pt x="4074848" y="0"/>
                </a:lnTo>
                <a:lnTo>
                  <a:pt x="3505200" y="569648"/>
                </a:lnTo>
                <a:lnTo>
                  <a:pt x="3505200" y="579493"/>
                </a:lnTo>
                <a:lnTo>
                  <a:pt x="4084693" y="0"/>
                </a:lnTo>
                <a:lnTo>
                  <a:pt x="4124078" y="0"/>
                </a:lnTo>
                <a:lnTo>
                  <a:pt x="3505200" y="618878"/>
                </a:lnTo>
                <a:lnTo>
                  <a:pt x="3505200" y="628726"/>
                </a:lnTo>
                <a:lnTo>
                  <a:pt x="4133926" y="0"/>
                </a:lnTo>
                <a:lnTo>
                  <a:pt x="4173310" y="0"/>
                </a:lnTo>
                <a:lnTo>
                  <a:pt x="3505200" y="668110"/>
                </a:lnTo>
                <a:lnTo>
                  <a:pt x="3505200" y="677958"/>
                </a:lnTo>
                <a:lnTo>
                  <a:pt x="4183158" y="0"/>
                </a:lnTo>
                <a:lnTo>
                  <a:pt x="4222543" y="0"/>
                </a:lnTo>
                <a:lnTo>
                  <a:pt x="3505200" y="717343"/>
                </a:lnTo>
                <a:lnTo>
                  <a:pt x="3505200" y="727190"/>
                </a:lnTo>
                <a:lnTo>
                  <a:pt x="4232390" y="0"/>
                </a:lnTo>
                <a:lnTo>
                  <a:pt x="4271775" y="0"/>
                </a:lnTo>
                <a:lnTo>
                  <a:pt x="3505200" y="766575"/>
                </a:lnTo>
                <a:lnTo>
                  <a:pt x="3505200" y="776421"/>
                </a:lnTo>
                <a:lnTo>
                  <a:pt x="4281621" y="0"/>
                </a:lnTo>
                <a:lnTo>
                  <a:pt x="4321007" y="0"/>
                </a:lnTo>
                <a:lnTo>
                  <a:pt x="3505200" y="815807"/>
                </a:lnTo>
                <a:lnTo>
                  <a:pt x="3505200" y="825654"/>
                </a:lnTo>
                <a:lnTo>
                  <a:pt x="4330854" y="0"/>
                </a:lnTo>
                <a:lnTo>
                  <a:pt x="4370239" y="0"/>
                </a:lnTo>
                <a:lnTo>
                  <a:pt x="3505200" y="865039"/>
                </a:lnTo>
                <a:lnTo>
                  <a:pt x="3505200" y="874884"/>
                </a:lnTo>
                <a:lnTo>
                  <a:pt x="4380084" y="0"/>
                </a:lnTo>
                <a:lnTo>
                  <a:pt x="4419471" y="0"/>
                </a:lnTo>
                <a:lnTo>
                  <a:pt x="3505200" y="914271"/>
                </a:lnTo>
                <a:lnTo>
                  <a:pt x="3505200" y="924116"/>
                </a:lnTo>
                <a:lnTo>
                  <a:pt x="4429316" y="0"/>
                </a:lnTo>
                <a:lnTo>
                  <a:pt x="4468702" y="0"/>
                </a:lnTo>
                <a:lnTo>
                  <a:pt x="3505200" y="963502"/>
                </a:lnTo>
                <a:lnTo>
                  <a:pt x="3505200" y="973349"/>
                </a:lnTo>
                <a:lnTo>
                  <a:pt x="4478549" y="0"/>
                </a:lnTo>
                <a:lnTo>
                  <a:pt x="4517935" y="0"/>
                </a:lnTo>
                <a:lnTo>
                  <a:pt x="3505200" y="1012735"/>
                </a:lnTo>
                <a:lnTo>
                  <a:pt x="3505200" y="1022581"/>
                </a:lnTo>
                <a:lnTo>
                  <a:pt x="4527781" y="0"/>
                </a:lnTo>
                <a:lnTo>
                  <a:pt x="4567167" y="0"/>
                </a:lnTo>
                <a:lnTo>
                  <a:pt x="3505200" y="1061967"/>
                </a:lnTo>
                <a:lnTo>
                  <a:pt x="3505200" y="1071813"/>
                </a:lnTo>
                <a:lnTo>
                  <a:pt x="4577013" y="0"/>
                </a:lnTo>
                <a:lnTo>
                  <a:pt x="4616398" y="0"/>
                </a:lnTo>
                <a:lnTo>
                  <a:pt x="3505200" y="1111198"/>
                </a:lnTo>
                <a:lnTo>
                  <a:pt x="3505200" y="1121045"/>
                </a:lnTo>
                <a:lnTo>
                  <a:pt x="4626245" y="0"/>
                </a:lnTo>
                <a:lnTo>
                  <a:pt x="4665630" y="0"/>
                </a:lnTo>
                <a:lnTo>
                  <a:pt x="3505200" y="1160430"/>
                </a:lnTo>
                <a:lnTo>
                  <a:pt x="3505200" y="1170276"/>
                </a:lnTo>
                <a:lnTo>
                  <a:pt x="4675476" y="0"/>
                </a:lnTo>
                <a:lnTo>
                  <a:pt x="4714862" y="0"/>
                </a:lnTo>
                <a:lnTo>
                  <a:pt x="3505200" y="1209662"/>
                </a:lnTo>
                <a:lnTo>
                  <a:pt x="3505200" y="1219508"/>
                </a:lnTo>
                <a:lnTo>
                  <a:pt x="4724708" y="0"/>
                </a:lnTo>
                <a:lnTo>
                  <a:pt x="4764094" y="0"/>
                </a:lnTo>
                <a:lnTo>
                  <a:pt x="3505200" y="1258894"/>
                </a:lnTo>
                <a:lnTo>
                  <a:pt x="3505200" y="1268740"/>
                </a:lnTo>
                <a:lnTo>
                  <a:pt x="4773940" y="0"/>
                </a:lnTo>
                <a:lnTo>
                  <a:pt x="4813326" y="0"/>
                </a:lnTo>
                <a:lnTo>
                  <a:pt x="3505200" y="1308126"/>
                </a:lnTo>
                <a:lnTo>
                  <a:pt x="3505200" y="1317972"/>
                </a:lnTo>
                <a:lnTo>
                  <a:pt x="4823172" y="0"/>
                </a:lnTo>
                <a:lnTo>
                  <a:pt x="4862558" y="0"/>
                </a:lnTo>
                <a:lnTo>
                  <a:pt x="3505200" y="1357358"/>
                </a:lnTo>
                <a:lnTo>
                  <a:pt x="3505200" y="1367204"/>
                </a:lnTo>
                <a:lnTo>
                  <a:pt x="4872404" y="0"/>
                </a:lnTo>
                <a:lnTo>
                  <a:pt x="4911789" y="0"/>
                </a:lnTo>
                <a:lnTo>
                  <a:pt x="3505200" y="1406589"/>
                </a:lnTo>
                <a:lnTo>
                  <a:pt x="3505200" y="1416436"/>
                </a:lnTo>
                <a:lnTo>
                  <a:pt x="4921636" y="0"/>
                </a:lnTo>
                <a:lnTo>
                  <a:pt x="4961021" y="0"/>
                </a:lnTo>
                <a:lnTo>
                  <a:pt x="3505200" y="1455821"/>
                </a:lnTo>
                <a:lnTo>
                  <a:pt x="3505200" y="1465668"/>
                </a:lnTo>
                <a:lnTo>
                  <a:pt x="4970868" y="0"/>
                </a:lnTo>
                <a:lnTo>
                  <a:pt x="5010253" y="0"/>
                </a:lnTo>
                <a:lnTo>
                  <a:pt x="3505200" y="1505053"/>
                </a:lnTo>
                <a:lnTo>
                  <a:pt x="3505200" y="1514900"/>
                </a:lnTo>
                <a:lnTo>
                  <a:pt x="5020100" y="0"/>
                </a:lnTo>
                <a:lnTo>
                  <a:pt x="5059485" y="0"/>
                </a:lnTo>
                <a:lnTo>
                  <a:pt x="3505200" y="1554285"/>
                </a:lnTo>
                <a:lnTo>
                  <a:pt x="3505200" y="1564132"/>
                </a:lnTo>
                <a:lnTo>
                  <a:pt x="5069332" y="0"/>
                </a:lnTo>
                <a:lnTo>
                  <a:pt x="5108716" y="0"/>
                </a:lnTo>
                <a:lnTo>
                  <a:pt x="3505200" y="1603517"/>
                </a:lnTo>
                <a:lnTo>
                  <a:pt x="3505200" y="1613363"/>
                </a:lnTo>
                <a:lnTo>
                  <a:pt x="5118563" y="0"/>
                </a:lnTo>
                <a:lnTo>
                  <a:pt x="5157949" y="0"/>
                </a:lnTo>
                <a:lnTo>
                  <a:pt x="3505200" y="1652749"/>
                </a:lnTo>
                <a:lnTo>
                  <a:pt x="3505200" y="1662595"/>
                </a:lnTo>
                <a:lnTo>
                  <a:pt x="5167795" y="0"/>
                </a:lnTo>
                <a:lnTo>
                  <a:pt x="5207181" y="0"/>
                </a:lnTo>
                <a:lnTo>
                  <a:pt x="3505200" y="1701981"/>
                </a:lnTo>
                <a:lnTo>
                  <a:pt x="3505200" y="1711827"/>
                </a:lnTo>
                <a:lnTo>
                  <a:pt x="5217027" y="0"/>
                </a:lnTo>
                <a:lnTo>
                  <a:pt x="5256413" y="0"/>
                </a:lnTo>
                <a:lnTo>
                  <a:pt x="3505200" y="1751213"/>
                </a:lnTo>
                <a:lnTo>
                  <a:pt x="3505200" y="1761059"/>
                </a:lnTo>
                <a:lnTo>
                  <a:pt x="5266259" y="0"/>
                </a:lnTo>
                <a:lnTo>
                  <a:pt x="5305645" y="0"/>
                </a:lnTo>
                <a:lnTo>
                  <a:pt x="3505200" y="1800445"/>
                </a:lnTo>
                <a:lnTo>
                  <a:pt x="3505200" y="1810291"/>
                </a:lnTo>
                <a:lnTo>
                  <a:pt x="5315490" y="0"/>
                </a:lnTo>
                <a:lnTo>
                  <a:pt x="5354876" y="0"/>
                </a:lnTo>
                <a:lnTo>
                  <a:pt x="3505200" y="1849676"/>
                </a:lnTo>
                <a:lnTo>
                  <a:pt x="3505200" y="1859523"/>
                </a:lnTo>
                <a:lnTo>
                  <a:pt x="5364722" y="0"/>
                </a:lnTo>
                <a:lnTo>
                  <a:pt x="5398520" y="0"/>
                </a:lnTo>
                <a:lnTo>
                  <a:pt x="5398520" y="1"/>
                </a:lnTo>
                <a:lnTo>
                  <a:pt x="5404107" y="1"/>
                </a:lnTo>
                <a:lnTo>
                  <a:pt x="3505200" y="1898908"/>
                </a:lnTo>
                <a:lnTo>
                  <a:pt x="3505200" y="1908755"/>
                </a:lnTo>
                <a:lnTo>
                  <a:pt x="5413954" y="1"/>
                </a:lnTo>
                <a:lnTo>
                  <a:pt x="5453339" y="1"/>
                </a:lnTo>
                <a:lnTo>
                  <a:pt x="3505200" y="1948140"/>
                </a:lnTo>
                <a:lnTo>
                  <a:pt x="3505200" y="1957987"/>
                </a:lnTo>
                <a:lnTo>
                  <a:pt x="5463186" y="1"/>
                </a:lnTo>
                <a:lnTo>
                  <a:pt x="5502571" y="1"/>
                </a:lnTo>
                <a:lnTo>
                  <a:pt x="3505200" y="1997372"/>
                </a:lnTo>
                <a:lnTo>
                  <a:pt x="3505200" y="2007218"/>
                </a:lnTo>
                <a:lnTo>
                  <a:pt x="5512417" y="1"/>
                </a:lnTo>
                <a:lnTo>
                  <a:pt x="5551803" y="1"/>
                </a:lnTo>
                <a:lnTo>
                  <a:pt x="3505200" y="2046604"/>
                </a:lnTo>
                <a:lnTo>
                  <a:pt x="3505200" y="2056450"/>
                </a:lnTo>
                <a:lnTo>
                  <a:pt x="5561649" y="1"/>
                </a:lnTo>
                <a:lnTo>
                  <a:pt x="5601035" y="1"/>
                </a:lnTo>
                <a:lnTo>
                  <a:pt x="3505200" y="2095836"/>
                </a:lnTo>
                <a:lnTo>
                  <a:pt x="3505200" y="2105682"/>
                </a:lnTo>
                <a:lnTo>
                  <a:pt x="5610880" y="1"/>
                </a:lnTo>
                <a:lnTo>
                  <a:pt x="5650267" y="1"/>
                </a:lnTo>
                <a:lnTo>
                  <a:pt x="3505200" y="2145068"/>
                </a:lnTo>
                <a:lnTo>
                  <a:pt x="3505200" y="2154914"/>
                </a:lnTo>
                <a:lnTo>
                  <a:pt x="5660112" y="1"/>
                </a:lnTo>
                <a:lnTo>
                  <a:pt x="5699498" y="1"/>
                </a:lnTo>
                <a:lnTo>
                  <a:pt x="3505200" y="2194300"/>
                </a:lnTo>
                <a:lnTo>
                  <a:pt x="3505200" y="2204146"/>
                </a:lnTo>
                <a:lnTo>
                  <a:pt x="5709345" y="1"/>
                </a:lnTo>
                <a:lnTo>
                  <a:pt x="5748729" y="1"/>
                </a:lnTo>
                <a:lnTo>
                  <a:pt x="3505200" y="2243531"/>
                </a:lnTo>
                <a:lnTo>
                  <a:pt x="3505200" y="2253378"/>
                </a:lnTo>
                <a:lnTo>
                  <a:pt x="5758577" y="1"/>
                </a:lnTo>
                <a:lnTo>
                  <a:pt x="5797962" y="1"/>
                </a:lnTo>
                <a:lnTo>
                  <a:pt x="3505200" y="2292763"/>
                </a:lnTo>
                <a:lnTo>
                  <a:pt x="3505200" y="2302610"/>
                </a:lnTo>
                <a:lnTo>
                  <a:pt x="5807809" y="1"/>
                </a:lnTo>
                <a:lnTo>
                  <a:pt x="5847194" y="1"/>
                </a:lnTo>
                <a:lnTo>
                  <a:pt x="3505200" y="2341995"/>
                </a:lnTo>
                <a:lnTo>
                  <a:pt x="3505200" y="2351842"/>
                </a:lnTo>
                <a:lnTo>
                  <a:pt x="5857041" y="1"/>
                </a:lnTo>
                <a:lnTo>
                  <a:pt x="5896426" y="1"/>
                </a:lnTo>
                <a:lnTo>
                  <a:pt x="3505200" y="2391227"/>
                </a:lnTo>
                <a:lnTo>
                  <a:pt x="3505200" y="2401073"/>
                </a:lnTo>
                <a:lnTo>
                  <a:pt x="5906272" y="1"/>
                </a:lnTo>
                <a:lnTo>
                  <a:pt x="5945658" y="1"/>
                </a:lnTo>
                <a:lnTo>
                  <a:pt x="3505200" y="2440459"/>
                </a:lnTo>
                <a:lnTo>
                  <a:pt x="3505200" y="2450305"/>
                </a:lnTo>
                <a:lnTo>
                  <a:pt x="5955504" y="1"/>
                </a:lnTo>
                <a:lnTo>
                  <a:pt x="5994890" y="1"/>
                </a:lnTo>
                <a:lnTo>
                  <a:pt x="3505200" y="2489691"/>
                </a:lnTo>
                <a:lnTo>
                  <a:pt x="3505200" y="2499537"/>
                </a:lnTo>
                <a:lnTo>
                  <a:pt x="6004736" y="1"/>
                </a:lnTo>
                <a:lnTo>
                  <a:pt x="6044121" y="1"/>
                </a:lnTo>
                <a:lnTo>
                  <a:pt x="3505200" y="2538923"/>
                </a:lnTo>
                <a:lnTo>
                  <a:pt x="3505200" y="2548769"/>
                </a:lnTo>
                <a:lnTo>
                  <a:pt x="6053968" y="1"/>
                </a:lnTo>
                <a:lnTo>
                  <a:pt x="6093353" y="1"/>
                </a:lnTo>
                <a:lnTo>
                  <a:pt x="3505200" y="2588155"/>
                </a:lnTo>
                <a:lnTo>
                  <a:pt x="3505200" y="2598001"/>
                </a:lnTo>
                <a:lnTo>
                  <a:pt x="6103200" y="1"/>
                </a:lnTo>
                <a:lnTo>
                  <a:pt x="6142585" y="1"/>
                </a:lnTo>
                <a:lnTo>
                  <a:pt x="3505200" y="2637386"/>
                </a:lnTo>
                <a:lnTo>
                  <a:pt x="3505200" y="2647233"/>
                </a:lnTo>
                <a:lnTo>
                  <a:pt x="6152432" y="1"/>
                </a:lnTo>
                <a:lnTo>
                  <a:pt x="6191817" y="1"/>
                </a:lnTo>
                <a:lnTo>
                  <a:pt x="3505200" y="2686618"/>
                </a:lnTo>
                <a:lnTo>
                  <a:pt x="3505200" y="2696465"/>
                </a:lnTo>
                <a:lnTo>
                  <a:pt x="6201664" y="1"/>
                </a:lnTo>
                <a:lnTo>
                  <a:pt x="6241048" y="1"/>
                </a:lnTo>
                <a:lnTo>
                  <a:pt x="3505200" y="2735850"/>
                </a:lnTo>
                <a:lnTo>
                  <a:pt x="3505200" y="2745697"/>
                </a:lnTo>
                <a:lnTo>
                  <a:pt x="6250895" y="1"/>
                </a:lnTo>
                <a:lnTo>
                  <a:pt x="6291236" y="1"/>
                </a:lnTo>
                <a:lnTo>
                  <a:pt x="3505200" y="2787038"/>
                </a:lnTo>
                <a:lnTo>
                  <a:pt x="3505200" y="2796887"/>
                </a:lnTo>
                <a:lnTo>
                  <a:pt x="6301081" y="1"/>
                </a:lnTo>
                <a:lnTo>
                  <a:pt x="6340468" y="1"/>
                </a:lnTo>
                <a:lnTo>
                  <a:pt x="3505200" y="2836288"/>
                </a:lnTo>
                <a:lnTo>
                  <a:pt x="3505200" y="2846136"/>
                </a:lnTo>
                <a:lnTo>
                  <a:pt x="6350313" y="1"/>
                </a:lnTo>
                <a:lnTo>
                  <a:pt x="6389700" y="1"/>
                </a:lnTo>
                <a:lnTo>
                  <a:pt x="3505200" y="2885538"/>
                </a:lnTo>
                <a:lnTo>
                  <a:pt x="3505200" y="2895386"/>
                </a:lnTo>
                <a:lnTo>
                  <a:pt x="6399545" y="1"/>
                </a:lnTo>
                <a:lnTo>
                  <a:pt x="6438932" y="1"/>
                </a:lnTo>
                <a:lnTo>
                  <a:pt x="3505200" y="2934787"/>
                </a:lnTo>
                <a:lnTo>
                  <a:pt x="3505200" y="2944636"/>
                </a:lnTo>
                <a:lnTo>
                  <a:pt x="6448778" y="1"/>
                </a:lnTo>
                <a:lnTo>
                  <a:pt x="6488164" y="1"/>
                </a:lnTo>
                <a:lnTo>
                  <a:pt x="3505200" y="2984037"/>
                </a:lnTo>
                <a:lnTo>
                  <a:pt x="3505200" y="2993885"/>
                </a:lnTo>
                <a:lnTo>
                  <a:pt x="6498009" y="1"/>
                </a:lnTo>
                <a:lnTo>
                  <a:pt x="6532687" y="1"/>
                </a:lnTo>
                <a:lnTo>
                  <a:pt x="6533098" y="4302"/>
                </a:lnTo>
                <a:lnTo>
                  <a:pt x="3505200" y="3033287"/>
                </a:lnTo>
                <a:lnTo>
                  <a:pt x="3505200" y="3043135"/>
                </a:lnTo>
                <a:lnTo>
                  <a:pt x="6533956" y="13290"/>
                </a:lnTo>
                <a:lnTo>
                  <a:pt x="6537390" y="49257"/>
                </a:lnTo>
                <a:lnTo>
                  <a:pt x="3505200" y="3082536"/>
                </a:lnTo>
                <a:lnTo>
                  <a:pt x="3505200" y="3092385"/>
                </a:lnTo>
                <a:lnTo>
                  <a:pt x="6538249" y="58246"/>
                </a:lnTo>
                <a:lnTo>
                  <a:pt x="6539232" y="68542"/>
                </a:lnTo>
                <a:lnTo>
                  <a:pt x="6545193" y="90701"/>
                </a:lnTo>
                <a:lnTo>
                  <a:pt x="3505200" y="3131786"/>
                </a:lnTo>
                <a:lnTo>
                  <a:pt x="3505200" y="3141635"/>
                </a:lnTo>
                <a:lnTo>
                  <a:pt x="6547280" y="98462"/>
                </a:lnTo>
                <a:lnTo>
                  <a:pt x="6555632" y="129508"/>
                </a:lnTo>
                <a:lnTo>
                  <a:pt x="3505200" y="3181036"/>
                </a:lnTo>
                <a:lnTo>
                  <a:pt x="3505200" y="3190883"/>
                </a:lnTo>
                <a:lnTo>
                  <a:pt x="6557719" y="137268"/>
                </a:lnTo>
                <a:lnTo>
                  <a:pt x="6566071" y="168315"/>
                </a:lnTo>
                <a:lnTo>
                  <a:pt x="3505200" y="3230285"/>
                </a:lnTo>
                <a:lnTo>
                  <a:pt x="3505200" y="3240133"/>
                </a:lnTo>
                <a:lnTo>
                  <a:pt x="6568158" y="176075"/>
                </a:lnTo>
                <a:lnTo>
                  <a:pt x="6576181" y="205901"/>
                </a:lnTo>
                <a:lnTo>
                  <a:pt x="6576649" y="206982"/>
                </a:lnTo>
                <a:lnTo>
                  <a:pt x="3505200" y="3279534"/>
                </a:lnTo>
                <a:lnTo>
                  <a:pt x="3505200" y="3289383"/>
                </a:lnTo>
                <a:lnTo>
                  <a:pt x="6579625" y="213853"/>
                </a:lnTo>
                <a:lnTo>
                  <a:pt x="6591531" y="241345"/>
                </a:lnTo>
                <a:lnTo>
                  <a:pt x="3505200" y="3328784"/>
                </a:lnTo>
                <a:lnTo>
                  <a:pt x="3505200" y="3338632"/>
                </a:lnTo>
                <a:lnTo>
                  <a:pt x="6594506" y="248216"/>
                </a:lnTo>
                <a:lnTo>
                  <a:pt x="6606412" y="275708"/>
                </a:lnTo>
                <a:lnTo>
                  <a:pt x="3505200" y="3378033"/>
                </a:lnTo>
                <a:lnTo>
                  <a:pt x="3505200" y="3387882"/>
                </a:lnTo>
                <a:lnTo>
                  <a:pt x="6609387" y="282579"/>
                </a:lnTo>
                <a:lnTo>
                  <a:pt x="6621293" y="310071"/>
                </a:lnTo>
                <a:lnTo>
                  <a:pt x="3505200" y="3427283"/>
                </a:lnTo>
                <a:lnTo>
                  <a:pt x="3505200" y="3437132"/>
                </a:lnTo>
                <a:lnTo>
                  <a:pt x="6624269" y="316942"/>
                </a:lnTo>
                <a:lnTo>
                  <a:pt x="6633284" y="337760"/>
                </a:lnTo>
                <a:lnTo>
                  <a:pt x="6636955" y="343652"/>
                </a:lnTo>
                <a:lnTo>
                  <a:pt x="3505200" y="3476533"/>
                </a:lnTo>
                <a:lnTo>
                  <a:pt x="3505200" y="3486380"/>
                </a:lnTo>
                <a:lnTo>
                  <a:pt x="6640735" y="349719"/>
                </a:lnTo>
                <a:lnTo>
                  <a:pt x="6655858" y="373993"/>
                </a:lnTo>
                <a:lnTo>
                  <a:pt x="3505200" y="3525783"/>
                </a:lnTo>
                <a:lnTo>
                  <a:pt x="3505200" y="3535630"/>
                </a:lnTo>
                <a:lnTo>
                  <a:pt x="6659638" y="380059"/>
                </a:lnTo>
                <a:lnTo>
                  <a:pt x="6674761" y="404332"/>
                </a:lnTo>
                <a:lnTo>
                  <a:pt x="3505200" y="3575031"/>
                </a:lnTo>
                <a:lnTo>
                  <a:pt x="3505200" y="3584880"/>
                </a:lnTo>
                <a:lnTo>
                  <a:pt x="6678541" y="410399"/>
                </a:lnTo>
                <a:lnTo>
                  <a:pt x="6693663" y="434672"/>
                </a:lnTo>
                <a:lnTo>
                  <a:pt x="3505200" y="3624281"/>
                </a:lnTo>
                <a:lnTo>
                  <a:pt x="3505200" y="3634129"/>
                </a:lnTo>
                <a:lnTo>
                  <a:pt x="6697443" y="440739"/>
                </a:lnTo>
                <a:lnTo>
                  <a:pt x="6710542" y="461764"/>
                </a:lnTo>
                <a:lnTo>
                  <a:pt x="6712974" y="464604"/>
                </a:lnTo>
                <a:lnTo>
                  <a:pt x="3505200" y="3673530"/>
                </a:lnTo>
                <a:lnTo>
                  <a:pt x="3505200" y="3683379"/>
                </a:lnTo>
                <a:lnTo>
                  <a:pt x="6717515" y="469909"/>
                </a:lnTo>
                <a:lnTo>
                  <a:pt x="6735685" y="491134"/>
                </a:lnTo>
                <a:lnTo>
                  <a:pt x="3505200" y="3722780"/>
                </a:lnTo>
                <a:lnTo>
                  <a:pt x="3505200" y="3732629"/>
                </a:lnTo>
                <a:lnTo>
                  <a:pt x="6740227" y="496440"/>
                </a:lnTo>
                <a:lnTo>
                  <a:pt x="6758397" y="517665"/>
                </a:lnTo>
                <a:lnTo>
                  <a:pt x="3505200" y="3772030"/>
                </a:lnTo>
                <a:lnTo>
                  <a:pt x="3505200" y="3781878"/>
                </a:lnTo>
                <a:lnTo>
                  <a:pt x="6762938" y="522970"/>
                </a:lnTo>
                <a:lnTo>
                  <a:pt x="6781108" y="544194"/>
                </a:lnTo>
                <a:lnTo>
                  <a:pt x="3505200" y="3821280"/>
                </a:lnTo>
                <a:lnTo>
                  <a:pt x="3505200" y="3831128"/>
                </a:lnTo>
                <a:lnTo>
                  <a:pt x="6785650" y="549500"/>
                </a:lnTo>
                <a:lnTo>
                  <a:pt x="6803819" y="570724"/>
                </a:lnTo>
                <a:lnTo>
                  <a:pt x="3505200" y="3870529"/>
                </a:lnTo>
                <a:lnTo>
                  <a:pt x="3505200" y="3880378"/>
                </a:lnTo>
                <a:lnTo>
                  <a:pt x="6808389" y="576001"/>
                </a:lnTo>
                <a:lnTo>
                  <a:pt x="6828049" y="595736"/>
                </a:lnTo>
                <a:lnTo>
                  <a:pt x="3505200" y="3919779"/>
                </a:lnTo>
                <a:lnTo>
                  <a:pt x="3505200" y="3929626"/>
                </a:lnTo>
                <a:lnTo>
                  <a:pt x="6832963" y="600668"/>
                </a:lnTo>
                <a:lnTo>
                  <a:pt x="6852622" y="620403"/>
                </a:lnTo>
                <a:lnTo>
                  <a:pt x="3505200" y="3969028"/>
                </a:lnTo>
                <a:lnTo>
                  <a:pt x="3505200" y="3978876"/>
                </a:lnTo>
                <a:lnTo>
                  <a:pt x="6857536" y="625336"/>
                </a:lnTo>
                <a:lnTo>
                  <a:pt x="6877196" y="645070"/>
                </a:lnTo>
                <a:lnTo>
                  <a:pt x="3505200" y="4018277"/>
                </a:lnTo>
                <a:lnTo>
                  <a:pt x="3505200" y="4028126"/>
                </a:lnTo>
                <a:lnTo>
                  <a:pt x="6882110" y="650003"/>
                </a:lnTo>
                <a:lnTo>
                  <a:pt x="6901769" y="669737"/>
                </a:lnTo>
                <a:lnTo>
                  <a:pt x="3505200" y="4067527"/>
                </a:lnTo>
                <a:lnTo>
                  <a:pt x="3505200" y="4077377"/>
                </a:lnTo>
                <a:lnTo>
                  <a:pt x="6906684" y="674670"/>
                </a:lnTo>
                <a:lnTo>
                  <a:pt x="6926343" y="694405"/>
                </a:lnTo>
                <a:lnTo>
                  <a:pt x="3505200" y="4116777"/>
                </a:lnTo>
                <a:lnTo>
                  <a:pt x="3505200" y="4126625"/>
                </a:lnTo>
                <a:lnTo>
                  <a:pt x="6931257" y="699337"/>
                </a:lnTo>
                <a:lnTo>
                  <a:pt x="6950917" y="719072"/>
                </a:lnTo>
                <a:lnTo>
                  <a:pt x="3505200" y="4166028"/>
                </a:lnTo>
                <a:lnTo>
                  <a:pt x="3505200" y="4175875"/>
                </a:lnTo>
                <a:lnTo>
                  <a:pt x="6955830" y="724005"/>
                </a:lnTo>
                <a:lnTo>
                  <a:pt x="6975490" y="743739"/>
                </a:lnTo>
                <a:lnTo>
                  <a:pt x="3530496" y="4189971"/>
                </a:lnTo>
                <a:lnTo>
                  <a:pt x="3535418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5E222486-BA49-4140-B78E-B3B2C9AD5251}"/>
              </a:ext>
            </a:extLst>
          </p:cNvPr>
          <p:cNvSpPr/>
          <p:nvPr/>
        </p:nvSpPr>
        <p:spPr>
          <a:xfrm>
            <a:off x="9810841" y="2906774"/>
            <a:ext cx="90219" cy="146436"/>
          </a:xfrm>
          <a:custGeom>
            <a:avLst/>
            <a:gdLst>
              <a:gd name="connsiteX0" fmla="*/ 5 w 90219"/>
              <a:gd name="connsiteY0" fmla="*/ 997 h 146436"/>
              <a:gd name="connsiteX1" fmla="*/ 6876 w 90219"/>
              <a:gd name="connsiteY1" fmla="*/ 198 h 146436"/>
              <a:gd name="connsiteX2" fmla="*/ 13757 w 90219"/>
              <a:gd name="connsiteY2" fmla="*/ 0 h 146436"/>
              <a:gd name="connsiteX3" fmla="*/ 20632 w 90219"/>
              <a:gd name="connsiteY3" fmla="*/ 198 h 146436"/>
              <a:gd name="connsiteX4" fmla="*/ 27732 w 90219"/>
              <a:gd name="connsiteY4" fmla="*/ 997 h 146436"/>
              <a:gd name="connsiteX5" fmla="*/ 27732 w 90219"/>
              <a:gd name="connsiteY5" fmla="*/ 55267 h 146436"/>
              <a:gd name="connsiteX6" fmla="*/ 31356 w 90219"/>
              <a:gd name="connsiteY6" fmla="*/ 51012 h 146436"/>
              <a:gd name="connsiteX7" fmla="*/ 36958 w 90219"/>
              <a:gd name="connsiteY7" fmla="*/ 46271 h 146436"/>
              <a:gd name="connsiteX8" fmla="*/ 45039 w 90219"/>
              <a:gd name="connsiteY8" fmla="*/ 42429 h 146436"/>
              <a:gd name="connsiteX9" fmla="*/ 55836 w 90219"/>
              <a:gd name="connsiteY9" fmla="*/ 40863 h 146436"/>
              <a:gd name="connsiteX10" fmla="*/ 81475 w 90219"/>
              <a:gd name="connsiteY10" fmla="*/ 50343 h 146436"/>
              <a:gd name="connsiteX11" fmla="*/ 90219 w 90219"/>
              <a:gd name="connsiteY11" fmla="*/ 80143 h 146436"/>
              <a:gd name="connsiteX12" fmla="*/ 90219 w 90219"/>
              <a:gd name="connsiteY12" fmla="*/ 145439 h 146436"/>
              <a:gd name="connsiteX13" fmla="*/ 83150 w 90219"/>
              <a:gd name="connsiteY13" fmla="*/ 146243 h 146436"/>
              <a:gd name="connsiteX14" fmla="*/ 76270 w 90219"/>
              <a:gd name="connsiteY14" fmla="*/ 146436 h 146436"/>
              <a:gd name="connsiteX15" fmla="*/ 69394 w 90219"/>
              <a:gd name="connsiteY15" fmla="*/ 146243 h 146436"/>
              <a:gd name="connsiteX16" fmla="*/ 62315 w 90219"/>
              <a:gd name="connsiteY16" fmla="*/ 145439 h 146436"/>
              <a:gd name="connsiteX17" fmla="*/ 62315 w 90219"/>
              <a:gd name="connsiteY17" fmla="*/ 87625 h 146436"/>
              <a:gd name="connsiteX18" fmla="*/ 58973 w 90219"/>
              <a:gd name="connsiteY18" fmla="*/ 71242 h 146436"/>
              <a:gd name="connsiteX19" fmla="*/ 47587 w 90219"/>
              <a:gd name="connsiteY19" fmla="*/ 65520 h 146436"/>
              <a:gd name="connsiteX20" fmla="*/ 40690 w 90219"/>
              <a:gd name="connsiteY20" fmla="*/ 66507 h 146436"/>
              <a:gd name="connsiteX21" fmla="*/ 34305 w 90219"/>
              <a:gd name="connsiteY21" fmla="*/ 70365 h 146436"/>
              <a:gd name="connsiteX22" fmla="*/ 29586 w 90219"/>
              <a:gd name="connsiteY22" fmla="*/ 78332 h 146436"/>
              <a:gd name="connsiteX23" fmla="*/ 27732 w 90219"/>
              <a:gd name="connsiteY23" fmla="*/ 91796 h 146436"/>
              <a:gd name="connsiteX24" fmla="*/ 27732 w 90219"/>
              <a:gd name="connsiteY24" fmla="*/ 145439 h 146436"/>
              <a:gd name="connsiteX25" fmla="*/ 20632 w 90219"/>
              <a:gd name="connsiteY25" fmla="*/ 146243 h 146436"/>
              <a:gd name="connsiteX26" fmla="*/ 13757 w 90219"/>
              <a:gd name="connsiteY26" fmla="*/ 146436 h 146436"/>
              <a:gd name="connsiteX27" fmla="*/ 6991 w 90219"/>
              <a:gd name="connsiteY27" fmla="*/ 146243 h 146436"/>
              <a:gd name="connsiteX28" fmla="*/ 0 w 90219"/>
              <a:gd name="connsiteY28" fmla="*/ 145439 h 146436"/>
              <a:gd name="connsiteX29" fmla="*/ 0 w 90219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19" h="146436">
                <a:moveTo>
                  <a:pt x="5" y="997"/>
                </a:moveTo>
                <a:cubicBezTo>
                  <a:pt x="2219" y="616"/>
                  <a:pt x="4537" y="324"/>
                  <a:pt x="6876" y="198"/>
                </a:cubicBezTo>
                <a:cubicBezTo>
                  <a:pt x="9246" y="68"/>
                  <a:pt x="11533" y="0"/>
                  <a:pt x="13757" y="0"/>
                </a:cubicBezTo>
                <a:cubicBezTo>
                  <a:pt x="15981" y="0"/>
                  <a:pt x="18299" y="68"/>
                  <a:pt x="20632" y="198"/>
                </a:cubicBezTo>
                <a:cubicBezTo>
                  <a:pt x="23008" y="324"/>
                  <a:pt x="25362" y="616"/>
                  <a:pt x="27732" y="997"/>
                </a:cubicBezTo>
                <a:lnTo>
                  <a:pt x="27732" y="55267"/>
                </a:lnTo>
                <a:cubicBezTo>
                  <a:pt x="28636" y="54097"/>
                  <a:pt x="29857" y="52672"/>
                  <a:pt x="31356" y="51012"/>
                </a:cubicBezTo>
                <a:cubicBezTo>
                  <a:pt x="32844" y="49372"/>
                  <a:pt x="34707" y="47791"/>
                  <a:pt x="36958" y="46271"/>
                </a:cubicBezTo>
                <a:cubicBezTo>
                  <a:pt x="39192" y="44768"/>
                  <a:pt x="41870" y="43499"/>
                  <a:pt x="45039" y="42429"/>
                </a:cubicBezTo>
                <a:cubicBezTo>
                  <a:pt x="48166" y="41390"/>
                  <a:pt x="51769" y="40863"/>
                  <a:pt x="55836" y="40863"/>
                </a:cubicBezTo>
                <a:cubicBezTo>
                  <a:pt x="67107" y="40863"/>
                  <a:pt x="75648" y="44006"/>
                  <a:pt x="81475" y="50343"/>
                </a:cubicBezTo>
                <a:cubicBezTo>
                  <a:pt x="87291" y="56660"/>
                  <a:pt x="90219" y="66580"/>
                  <a:pt x="90219" y="80143"/>
                </a:cubicBezTo>
                <a:lnTo>
                  <a:pt x="90219" y="145439"/>
                </a:lnTo>
                <a:cubicBezTo>
                  <a:pt x="87865" y="145836"/>
                  <a:pt x="85526" y="146086"/>
                  <a:pt x="83150" y="146243"/>
                </a:cubicBezTo>
                <a:cubicBezTo>
                  <a:pt x="80780" y="146389"/>
                  <a:pt x="78504" y="146436"/>
                  <a:pt x="76270" y="146436"/>
                </a:cubicBezTo>
                <a:cubicBezTo>
                  <a:pt x="74046" y="146436"/>
                  <a:pt x="71769" y="146389"/>
                  <a:pt x="69394" y="146243"/>
                </a:cubicBezTo>
                <a:cubicBezTo>
                  <a:pt x="67039" y="146086"/>
                  <a:pt x="64669" y="145836"/>
                  <a:pt x="62315" y="145439"/>
                </a:cubicBezTo>
                <a:lnTo>
                  <a:pt x="62315" y="87625"/>
                </a:lnTo>
                <a:cubicBezTo>
                  <a:pt x="62315" y="80519"/>
                  <a:pt x="61187" y="75090"/>
                  <a:pt x="58973" y="71242"/>
                </a:cubicBezTo>
                <a:cubicBezTo>
                  <a:pt x="56754" y="67431"/>
                  <a:pt x="52954" y="65520"/>
                  <a:pt x="47587" y="65520"/>
                </a:cubicBezTo>
                <a:cubicBezTo>
                  <a:pt x="45321" y="65520"/>
                  <a:pt x="43055" y="65844"/>
                  <a:pt x="40690" y="66507"/>
                </a:cubicBezTo>
                <a:cubicBezTo>
                  <a:pt x="38346" y="67180"/>
                  <a:pt x="36201" y="68470"/>
                  <a:pt x="34305" y="70365"/>
                </a:cubicBezTo>
                <a:cubicBezTo>
                  <a:pt x="32410" y="72265"/>
                  <a:pt x="30834" y="74917"/>
                  <a:pt x="29586" y="78332"/>
                </a:cubicBezTo>
                <a:cubicBezTo>
                  <a:pt x="28364" y="81788"/>
                  <a:pt x="27732" y="86241"/>
                  <a:pt x="27732" y="91796"/>
                </a:cubicBezTo>
                <a:lnTo>
                  <a:pt x="27732" y="145439"/>
                </a:lnTo>
                <a:cubicBezTo>
                  <a:pt x="25362" y="145836"/>
                  <a:pt x="23008" y="146086"/>
                  <a:pt x="20632" y="146243"/>
                </a:cubicBezTo>
                <a:cubicBezTo>
                  <a:pt x="18299" y="146389"/>
                  <a:pt x="15981" y="146436"/>
                  <a:pt x="13757" y="146436"/>
                </a:cubicBezTo>
                <a:cubicBezTo>
                  <a:pt x="11533" y="146436"/>
                  <a:pt x="9267" y="146389"/>
                  <a:pt x="6991" y="146243"/>
                </a:cubicBezTo>
                <a:cubicBezTo>
                  <a:pt x="4683" y="146086"/>
                  <a:pt x="2386" y="145836"/>
                  <a:pt x="0" y="145439"/>
                </a:cubicBezTo>
                <a:lnTo>
                  <a:pt x="0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6095F3B4-D5E1-4035-B044-5ADB3F9B68D1}"/>
              </a:ext>
            </a:extLst>
          </p:cNvPr>
          <p:cNvSpPr/>
          <p:nvPr/>
        </p:nvSpPr>
        <p:spPr>
          <a:xfrm>
            <a:off x="9921713" y="2947641"/>
            <a:ext cx="97695" cy="106748"/>
          </a:xfrm>
          <a:custGeom>
            <a:avLst/>
            <a:gdLst>
              <a:gd name="connsiteX0" fmla="*/ 48762 w 97695"/>
              <a:gd name="connsiteY0" fmla="*/ 106748 h 106748"/>
              <a:gd name="connsiteX1" fmla="*/ 27242 w 97695"/>
              <a:gd name="connsiteY1" fmla="*/ 102686 h 106748"/>
              <a:gd name="connsiteX2" fmla="*/ 12091 w 97695"/>
              <a:gd name="connsiteY2" fmla="*/ 91446 h 106748"/>
              <a:gd name="connsiteX3" fmla="*/ 3049 w 97695"/>
              <a:gd name="connsiteY3" fmla="*/ 74589 h 106748"/>
              <a:gd name="connsiteX4" fmla="*/ 0 w 97695"/>
              <a:gd name="connsiteY4" fmla="*/ 53674 h 106748"/>
              <a:gd name="connsiteX5" fmla="*/ 3049 w 97695"/>
              <a:gd name="connsiteY5" fmla="*/ 32536 h 106748"/>
              <a:gd name="connsiteX6" fmla="*/ 12091 w 97695"/>
              <a:gd name="connsiteY6" fmla="*/ 15474 h 106748"/>
              <a:gd name="connsiteX7" fmla="*/ 27242 w 97695"/>
              <a:gd name="connsiteY7" fmla="*/ 4140 h 106748"/>
              <a:gd name="connsiteX8" fmla="*/ 48762 w 97695"/>
              <a:gd name="connsiteY8" fmla="*/ 0 h 106748"/>
              <a:gd name="connsiteX9" fmla="*/ 70391 w 97695"/>
              <a:gd name="connsiteY9" fmla="*/ 4140 h 106748"/>
              <a:gd name="connsiteX10" fmla="*/ 85709 w 97695"/>
              <a:gd name="connsiteY10" fmla="*/ 15474 h 106748"/>
              <a:gd name="connsiteX11" fmla="*/ 94761 w 97695"/>
              <a:gd name="connsiteY11" fmla="*/ 32536 h 106748"/>
              <a:gd name="connsiteX12" fmla="*/ 97695 w 97695"/>
              <a:gd name="connsiteY12" fmla="*/ 53674 h 106748"/>
              <a:gd name="connsiteX13" fmla="*/ 94761 w 97695"/>
              <a:gd name="connsiteY13" fmla="*/ 74589 h 106748"/>
              <a:gd name="connsiteX14" fmla="*/ 85709 w 97695"/>
              <a:gd name="connsiteY14" fmla="*/ 91446 h 106748"/>
              <a:gd name="connsiteX15" fmla="*/ 70391 w 97695"/>
              <a:gd name="connsiteY15" fmla="*/ 102686 h 106748"/>
              <a:gd name="connsiteX16" fmla="*/ 48762 w 97695"/>
              <a:gd name="connsiteY16" fmla="*/ 106748 h 106748"/>
              <a:gd name="connsiteX17" fmla="*/ 48762 w 97695"/>
              <a:gd name="connsiteY17" fmla="*/ 85442 h 106748"/>
              <a:gd name="connsiteX18" fmla="*/ 64580 w 97695"/>
              <a:gd name="connsiteY18" fmla="*/ 77256 h 106748"/>
              <a:gd name="connsiteX19" fmla="*/ 69404 w 97695"/>
              <a:gd name="connsiteY19" fmla="*/ 53669 h 106748"/>
              <a:gd name="connsiteX20" fmla="*/ 64580 w 97695"/>
              <a:gd name="connsiteY20" fmla="*/ 30082 h 106748"/>
              <a:gd name="connsiteX21" fmla="*/ 48762 w 97695"/>
              <a:gd name="connsiteY21" fmla="*/ 21890 h 106748"/>
              <a:gd name="connsiteX22" fmla="*/ 33136 w 97695"/>
              <a:gd name="connsiteY22" fmla="*/ 30082 h 106748"/>
              <a:gd name="connsiteX23" fmla="*/ 28312 w 97695"/>
              <a:gd name="connsiteY23" fmla="*/ 53669 h 106748"/>
              <a:gd name="connsiteX24" fmla="*/ 33136 w 97695"/>
              <a:gd name="connsiteY24" fmla="*/ 77256 h 106748"/>
              <a:gd name="connsiteX25" fmla="*/ 48762 w 97695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695" h="106748">
                <a:moveTo>
                  <a:pt x="48762" y="106748"/>
                </a:moveTo>
                <a:cubicBezTo>
                  <a:pt x="40497" y="106748"/>
                  <a:pt x="33324" y="105380"/>
                  <a:pt x="27242" y="102686"/>
                </a:cubicBezTo>
                <a:cubicBezTo>
                  <a:pt x="21128" y="100019"/>
                  <a:pt x="16090" y="96265"/>
                  <a:pt x="12091" y="91446"/>
                </a:cubicBezTo>
                <a:cubicBezTo>
                  <a:pt x="8103" y="86669"/>
                  <a:pt x="5101" y="81020"/>
                  <a:pt x="3049" y="74589"/>
                </a:cubicBezTo>
                <a:cubicBezTo>
                  <a:pt x="1008" y="68157"/>
                  <a:pt x="0" y="61182"/>
                  <a:pt x="0" y="53674"/>
                </a:cubicBezTo>
                <a:cubicBezTo>
                  <a:pt x="0" y="46172"/>
                  <a:pt x="1008" y="39129"/>
                  <a:pt x="3049" y="32536"/>
                </a:cubicBezTo>
                <a:cubicBezTo>
                  <a:pt x="5101" y="25978"/>
                  <a:pt x="8103" y="20288"/>
                  <a:pt x="12091" y="15474"/>
                </a:cubicBezTo>
                <a:cubicBezTo>
                  <a:pt x="16085" y="10666"/>
                  <a:pt x="21128" y="6891"/>
                  <a:pt x="27242" y="4140"/>
                </a:cubicBezTo>
                <a:cubicBezTo>
                  <a:pt x="33324" y="1373"/>
                  <a:pt x="40497" y="0"/>
                  <a:pt x="48762" y="0"/>
                </a:cubicBezTo>
                <a:cubicBezTo>
                  <a:pt x="57021" y="0"/>
                  <a:pt x="64225" y="1373"/>
                  <a:pt x="70391" y="4140"/>
                </a:cubicBezTo>
                <a:cubicBezTo>
                  <a:pt x="76531" y="6897"/>
                  <a:pt x="81642" y="10666"/>
                  <a:pt x="85709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14" y="39129"/>
                  <a:pt x="97695" y="46172"/>
                  <a:pt x="97695" y="53674"/>
                </a:cubicBezTo>
                <a:cubicBezTo>
                  <a:pt x="97695" y="61177"/>
                  <a:pt x="96714" y="68151"/>
                  <a:pt x="94761" y="74589"/>
                </a:cubicBezTo>
                <a:cubicBezTo>
                  <a:pt x="92798" y="81020"/>
                  <a:pt x="89776" y="86669"/>
                  <a:pt x="85709" y="91446"/>
                </a:cubicBezTo>
                <a:cubicBezTo>
                  <a:pt x="81642" y="96270"/>
                  <a:pt x="76531" y="100019"/>
                  <a:pt x="70391" y="102686"/>
                </a:cubicBezTo>
                <a:cubicBezTo>
                  <a:pt x="64225" y="105380"/>
                  <a:pt x="57021" y="106748"/>
                  <a:pt x="48762" y="106748"/>
                </a:cubicBezTo>
                <a:moveTo>
                  <a:pt x="48762" y="85442"/>
                </a:moveTo>
                <a:cubicBezTo>
                  <a:pt x="56086" y="85442"/>
                  <a:pt x="61375" y="82712"/>
                  <a:pt x="64580" y="77256"/>
                </a:cubicBezTo>
                <a:cubicBezTo>
                  <a:pt x="67802" y="71795"/>
                  <a:pt x="69404" y="63938"/>
                  <a:pt x="69404" y="53669"/>
                </a:cubicBezTo>
                <a:cubicBezTo>
                  <a:pt x="69404" y="43416"/>
                  <a:pt x="67807" y="35532"/>
                  <a:pt x="64580" y="30082"/>
                </a:cubicBezTo>
                <a:cubicBezTo>
                  <a:pt x="61375" y="24631"/>
                  <a:pt x="56086" y="21890"/>
                  <a:pt x="48762" y="21890"/>
                </a:cubicBezTo>
                <a:cubicBezTo>
                  <a:pt x="41536" y="21890"/>
                  <a:pt x="36331" y="24631"/>
                  <a:pt x="33136" y="30082"/>
                </a:cubicBezTo>
                <a:cubicBezTo>
                  <a:pt x="29910" y="35532"/>
                  <a:pt x="28312" y="43421"/>
                  <a:pt x="28312" y="53669"/>
                </a:cubicBezTo>
                <a:cubicBezTo>
                  <a:pt x="28312" y="63938"/>
                  <a:pt x="29910" y="71795"/>
                  <a:pt x="33136" y="77256"/>
                </a:cubicBezTo>
                <a:cubicBezTo>
                  <a:pt x="36331" y="82712"/>
                  <a:pt x="41536" y="85442"/>
                  <a:pt x="48762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AF6A41AB-64BD-4C25-9A37-BAB81C5AB54C}"/>
              </a:ext>
            </a:extLst>
          </p:cNvPr>
          <p:cNvSpPr/>
          <p:nvPr/>
        </p:nvSpPr>
        <p:spPr>
          <a:xfrm>
            <a:off x="10035144" y="2947829"/>
            <a:ext cx="104002" cy="153316"/>
          </a:xfrm>
          <a:custGeom>
            <a:avLst/>
            <a:gdLst>
              <a:gd name="connsiteX0" fmla="*/ 64288 w 104002"/>
              <a:gd name="connsiteY0" fmla="*/ 87217 h 153316"/>
              <a:gd name="connsiteX1" fmla="*/ 90637 w 104002"/>
              <a:gd name="connsiteY1" fmla="*/ 95195 h 153316"/>
              <a:gd name="connsiteX2" fmla="*/ 99079 w 104002"/>
              <a:gd name="connsiteY2" fmla="*/ 116819 h 153316"/>
              <a:gd name="connsiteX3" fmla="*/ 94761 w 104002"/>
              <a:gd name="connsiteY3" fmla="*/ 131901 h 153316"/>
              <a:gd name="connsiteX4" fmla="*/ 82947 w 104002"/>
              <a:gd name="connsiteY4" fmla="*/ 143460 h 153316"/>
              <a:gd name="connsiteX5" fmla="*/ 65280 w 104002"/>
              <a:gd name="connsiteY5" fmla="*/ 150759 h 153316"/>
              <a:gd name="connsiteX6" fmla="*/ 43249 w 104002"/>
              <a:gd name="connsiteY6" fmla="*/ 153317 h 153316"/>
              <a:gd name="connsiteX7" fmla="*/ 23217 w 104002"/>
              <a:gd name="connsiteY7" fmla="*/ 151458 h 153316"/>
              <a:gd name="connsiteX8" fmla="*/ 9747 w 104002"/>
              <a:gd name="connsiteY8" fmla="*/ 146222 h 153316"/>
              <a:gd name="connsiteX9" fmla="*/ 2266 w 104002"/>
              <a:gd name="connsiteY9" fmla="*/ 137937 h 153316"/>
              <a:gd name="connsiteX10" fmla="*/ 0 w 104002"/>
              <a:gd name="connsiteY10" fmla="*/ 127088 h 153316"/>
              <a:gd name="connsiteX11" fmla="*/ 4218 w 104002"/>
              <a:gd name="connsiteY11" fmla="*/ 112470 h 153316"/>
              <a:gd name="connsiteX12" fmla="*/ 15542 w 104002"/>
              <a:gd name="connsiteY12" fmla="*/ 102410 h 153316"/>
              <a:gd name="connsiteX13" fmla="*/ 8369 w 104002"/>
              <a:gd name="connsiteY13" fmla="*/ 95597 h 153316"/>
              <a:gd name="connsiteX14" fmla="*/ 5706 w 104002"/>
              <a:gd name="connsiteY14" fmla="*/ 85244 h 153316"/>
              <a:gd name="connsiteX15" fmla="*/ 8844 w 104002"/>
              <a:gd name="connsiteY15" fmla="*/ 73017 h 153316"/>
              <a:gd name="connsiteX16" fmla="*/ 18100 w 104002"/>
              <a:gd name="connsiteY16" fmla="*/ 63922 h 153316"/>
              <a:gd name="connsiteX17" fmla="*/ 7460 w 104002"/>
              <a:gd name="connsiteY17" fmla="*/ 51889 h 153316"/>
              <a:gd name="connsiteX18" fmla="*/ 3743 w 104002"/>
              <a:gd name="connsiteY18" fmla="*/ 36096 h 153316"/>
              <a:gd name="connsiteX19" fmla="*/ 6683 w 104002"/>
              <a:gd name="connsiteY19" fmla="*/ 21802 h 153316"/>
              <a:gd name="connsiteX20" fmla="*/ 15239 w 104002"/>
              <a:gd name="connsiteY20" fmla="*/ 10347 h 153316"/>
              <a:gd name="connsiteX21" fmla="*/ 28902 w 104002"/>
              <a:gd name="connsiteY21" fmla="*/ 2762 h 153316"/>
              <a:gd name="connsiteX22" fmla="*/ 46997 w 104002"/>
              <a:gd name="connsiteY22" fmla="*/ 0 h 153316"/>
              <a:gd name="connsiteX23" fmla="*/ 65061 w 104002"/>
              <a:gd name="connsiteY23" fmla="*/ 3065 h 153316"/>
              <a:gd name="connsiteX24" fmla="*/ 78838 w 104002"/>
              <a:gd name="connsiteY24" fmla="*/ 10843 h 153316"/>
              <a:gd name="connsiteX25" fmla="*/ 88089 w 104002"/>
              <a:gd name="connsiteY25" fmla="*/ 3440 h 153316"/>
              <a:gd name="connsiteX26" fmla="*/ 103015 w 104002"/>
              <a:gd name="connsiteY26" fmla="*/ 966 h 153316"/>
              <a:gd name="connsiteX27" fmla="*/ 103699 w 104002"/>
              <a:gd name="connsiteY27" fmla="*/ 6014 h 153316"/>
              <a:gd name="connsiteX28" fmla="*/ 104002 w 104002"/>
              <a:gd name="connsiteY28" fmla="*/ 11245 h 153316"/>
              <a:gd name="connsiteX29" fmla="*/ 103793 w 104002"/>
              <a:gd name="connsiteY29" fmla="*/ 17562 h 153316"/>
              <a:gd name="connsiteX30" fmla="*/ 103015 w 104002"/>
              <a:gd name="connsiteY30" fmla="*/ 24067 h 153316"/>
              <a:gd name="connsiteX31" fmla="*/ 87087 w 104002"/>
              <a:gd name="connsiteY31" fmla="*/ 24067 h 153316"/>
              <a:gd name="connsiteX32" fmla="*/ 88852 w 104002"/>
              <a:gd name="connsiteY32" fmla="*/ 28792 h 153316"/>
              <a:gd name="connsiteX33" fmla="*/ 89650 w 104002"/>
              <a:gd name="connsiteY33" fmla="*/ 36096 h 153316"/>
              <a:gd name="connsiteX34" fmla="*/ 86789 w 104002"/>
              <a:gd name="connsiteY34" fmla="*/ 50416 h 153316"/>
              <a:gd name="connsiteX35" fmla="*/ 78436 w 104002"/>
              <a:gd name="connsiteY35" fmla="*/ 61745 h 153316"/>
              <a:gd name="connsiteX36" fmla="*/ 64988 w 104002"/>
              <a:gd name="connsiteY36" fmla="*/ 69248 h 153316"/>
              <a:gd name="connsiteX37" fmla="*/ 47002 w 104002"/>
              <a:gd name="connsiteY37" fmla="*/ 72015 h 153316"/>
              <a:gd name="connsiteX38" fmla="*/ 31846 w 104002"/>
              <a:gd name="connsiteY38" fmla="*/ 70224 h 153316"/>
              <a:gd name="connsiteX39" fmla="*/ 27727 w 104002"/>
              <a:gd name="connsiteY39" fmla="*/ 74876 h 153316"/>
              <a:gd name="connsiteX40" fmla="*/ 26923 w 104002"/>
              <a:gd name="connsiteY40" fmla="*/ 79527 h 153316"/>
              <a:gd name="connsiteX41" fmla="*/ 29001 w 104002"/>
              <a:gd name="connsiteY41" fmla="*/ 84649 h 153316"/>
              <a:gd name="connsiteX42" fmla="*/ 37344 w 104002"/>
              <a:gd name="connsiteY42" fmla="*/ 86815 h 153316"/>
              <a:gd name="connsiteX43" fmla="*/ 64288 w 104002"/>
              <a:gd name="connsiteY43" fmla="*/ 87217 h 153316"/>
              <a:gd name="connsiteX44" fmla="*/ 39119 w 104002"/>
              <a:gd name="connsiteY44" fmla="*/ 107740 h 153316"/>
              <a:gd name="connsiteX45" fmla="*/ 31946 w 104002"/>
              <a:gd name="connsiteY45" fmla="*/ 108737 h 153316"/>
              <a:gd name="connsiteX46" fmla="*/ 27430 w 104002"/>
              <a:gd name="connsiteY46" fmla="*/ 111791 h 153316"/>
              <a:gd name="connsiteX47" fmla="*/ 25060 w 104002"/>
              <a:gd name="connsiteY47" fmla="*/ 115921 h 153316"/>
              <a:gd name="connsiteX48" fmla="*/ 24360 w 104002"/>
              <a:gd name="connsiteY48" fmla="*/ 120358 h 153316"/>
              <a:gd name="connsiteX49" fmla="*/ 29988 w 104002"/>
              <a:gd name="connsiteY49" fmla="*/ 130539 h 153316"/>
              <a:gd name="connsiteX50" fmla="*/ 45024 w 104002"/>
              <a:gd name="connsiteY50" fmla="*/ 133207 h 153316"/>
              <a:gd name="connsiteX51" fmla="*/ 64977 w 104002"/>
              <a:gd name="connsiteY51" fmla="*/ 129255 h 153316"/>
              <a:gd name="connsiteX52" fmla="*/ 72547 w 104002"/>
              <a:gd name="connsiteY52" fmla="*/ 118599 h 153316"/>
              <a:gd name="connsiteX53" fmla="*/ 72041 w 104002"/>
              <a:gd name="connsiteY53" fmla="*/ 114840 h 153316"/>
              <a:gd name="connsiteX54" fmla="*/ 70193 w 104002"/>
              <a:gd name="connsiteY54" fmla="*/ 111598 h 153316"/>
              <a:gd name="connsiteX55" fmla="*/ 66350 w 104002"/>
              <a:gd name="connsiteY55" fmla="*/ 109124 h 153316"/>
              <a:gd name="connsiteX56" fmla="*/ 59777 w 104002"/>
              <a:gd name="connsiteY56" fmla="*/ 108147 h 153316"/>
              <a:gd name="connsiteX57" fmla="*/ 39119 w 104002"/>
              <a:gd name="connsiteY57" fmla="*/ 107740 h 153316"/>
              <a:gd name="connsiteX58" fmla="*/ 47190 w 104002"/>
              <a:gd name="connsiteY58" fmla="*/ 53862 h 153316"/>
              <a:gd name="connsiteX59" fmla="*/ 59067 w 104002"/>
              <a:gd name="connsiteY59" fmla="*/ 49132 h 153316"/>
              <a:gd name="connsiteX60" fmla="*/ 62717 w 104002"/>
              <a:gd name="connsiteY60" fmla="*/ 36106 h 153316"/>
              <a:gd name="connsiteX61" fmla="*/ 59067 w 104002"/>
              <a:gd name="connsiteY61" fmla="*/ 22982 h 153316"/>
              <a:gd name="connsiteX62" fmla="*/ 47190 w 104002"/>
              <a:gd name="connsiteY62" fmla="*/ 18158 h 153316"/>
              <a:gd name="connsiteX63" fmla="*/ 34989 w 104002"/>
              <a:gd name="connsiteY63" fmla="*/ 22982 h 153316"/>
              <a:gd name="connsiteX64" fmla="*/ 31267 w 104002"/>
              <a:gd name="connsiteY64" fmla="*/ 36106 h 153316"/>
              <a:gd name="connsiteX65" fmla="*/ 34989 w 104002"/>
              <a:gd name="connsiteY65" fmla="*/ 49132 h 153316"/>
              <a:gd name="connsiteX66" fmla="*/ 47190 w 104002"/>
              <a:gd name="connsiteY66" fmla="*/ 53862 h 153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04002" h="153316">
                <a:moveTo>
                  <a:pt x="64288" y="87217"/>
                </a:moveTo>
                <a:cubicBezTo>
                  <a:pt x="76217" y="87499"/>
                  <a:pt x="84988" y="90172"/>
                  <a:pt x="90637" y="95195"/>
                </a:cubicBezTo>
                <a:cubicBezTo>
                  <a:pt x="96265" y="100269"/>
                  <a:pt x="99079" y="107474"/>
                  <a:pt x="99079" y="116819"/>
                </a:cubicBezTo>
                <a:cubicBezTo>
                  <a:pt x="99079" y="122327"/>
                  <a:pt x="97643" y="127380"/>
                  <a:pt x="94761" y="131901"/>
                </a:cubicBezTo>
                <a:cubicBezTo>
                  <a:pt x="91885" y="136454"/>
                  <a:pt x="87943" y="140296"/>
                  <a:pt x="82947" y="143460"/>
                </a:cubicBezTo>
                <a:cubicBezTo>
                  <a:pt x="77987" y="146603"/>
                  <a:pt x="72098" y="149062"/>
                  <a:pt x="65280" y="150759"/>
                </a:cubicBezTo>
                <a:cubicBezTo>
                  <a:pt x="58446" y="152476"/>
                  <a:pt x="51127" y="153317"/>
                  <a:pt x="43249" y="153317"/>
                </a:cubicBezTo>
                <a:cubicBezTo>
                  <a:pt x="35386" y="153317"/>
                  <a:pt x="28698" y="152691"/>
                  <a:pt x="23217" y="151458"/>
                </a:cubicBezTo>
                <a:cubicBezTo>
                  <a:pt x="17704" y="150185"/>
                  <a:pt x="13214" y="148462"/>
                  <a:pt x="9747" y="146222"/>
                </a:cubicBezTo>
                <a:cubicBezTo>
                  <a:pt x="6281" y="143987"/>
                  <a:pt x="3780" y="141236"/>
                  <a:pt x="2266" y="137937"/>
                </a:cubicBezTo>
                <a:cubicBezTo>
                  <a:pt x="757" y="134643"/>
                  <a:pt x="0" y="131035"/>
                  <a:pt x="0" y="127088"/>
                </a:cubicBezTo>
                <a:cubicBezTo>
                  <a:pt x="0" y="121168"/>
                  <a:pt x="1415" y="116281"/>
                  <a:pt x="4218" y="112470"/>
                </a:cubicBezTo>
                <a:cubicBezTo>
                  <a:pt x="7064" y="108659"/>
                  <a:pt x="10828" y="105323"/>
                  <a:pt x="15542" y="102410"/>
                </a:cubicBezTo>
                <a:cubicBezTo>
                  <a:pt x="12519" y="100567"/>
                  <a:pt x="10128" y="98301"/>
                  <a:pt x="8369" y="95597"/>
                </a:cubicBezTo>
                <a:cubicBezTo>
                  <a:pt x="6583" y="92903"/>
                  <a:pt x="5706" y="89447"/>
                  <a:pt x="5706" y="85244"/>
                </a:cubicBezTo>
                <a:cubicBezTo>
                  <a:pt x="5706" y="80232"/>
                  <a:pt x="6750" y="76160"/>
                  <a:pt x="8844" y="73017"/>
                </a:cubicBezTo>
                <a:cubicBezTo>
                  <a:pt x="10932" y="69848"/>
                  <a:pt x="14028" y="66825"/>
                  <a:pt x="18100" y="63922"/>
                </a:cubicBezTo>
                <a:cubicBezTo>
                  <a:pt x="13496" y="60644"/>
                  <a:pt x="9940" y="56650"/>
                  <a:pt x="7460" y="51889"/>
                </a:cubicBezTo>
                <a:cubicBezTo>
                  <a:pt x="4970" y="47153"/>
                  <a:pt x="3743" y="41896"/>
                  <a:pt x="3743" y="36096"/>
                </a:cubicBezTo>
                <a:cubicBezTo>
                  <a:pt x="3743" y="30985"/>
                  <a:pt x="4730" y="26208"/>
                  <a:pt x="6683" y="21802"/>
                </a:cubicBezTo>
                <a:cubicBezTo>
                  <a:pt x="8661" y="17385"/>
                  <a:pt x="11507" y="13563"/>
                  <a:pt x="15239" y="10347"/>
                </a:cubicBezTo>
                <a:cubicBezTo>
                  <a:pt x="18957" y="7131"/>
                  <a:pt x="23509" y="4605"/>
                  <a:pt x="28902" y="2762"/>
                </a:cubicBezTo>
                <a:cubicBezTo>
                  <a:pt x="34269" y="903"/>
                  <a:pt x="40294" y="0"/>
                  <a:pt x="46997" y="0"/>
                </a:cubicBezTo>
                <a:cubicBezTo>
                  <a:pt x="53533" y="0"/>
                  <a:pt x="59568" y="1018"/>
                  <a:pt x="65061" y="3065"/>
                </a:cubicBezTo>
                <a:cubicBezTo>
                  <a:pt x="70600" y="5074"/>
                  <a:pt x="75147" y="7674"/>
                  <a:pt x="78838" y="10843"/>
                </a:cubicBezTo>
                <a:cubicBezTo>
                  <a:pt x="81313" y="7539"/>
                  <a:pt x="84414" y="5069"/>
                  <a:pt x="88089" y="3440"/>
                </a:cubicBezTo>
                <a:cubicBezTo>
                  <a:pt x="91739" y="1770"/>
                  <a:pt x="96724" y="966"/>
                  <a:pt x="103015" y="966"/>
                </a:cubicBezTo>
                <a:cubicBezTo>
                  <a:pt x="103282" y="2678"/>
                  <a:pt x="103501" y="4354"/>
                  <a:pt x="103699" y="6014"/>
                </a:cubicBezTo>
                <a:cubicBezTo>
                  <a:pt x="103903" y="7654"/>
                  <a:pt x="104002" y="9402"/>
                  <a:pt x="104002" y="11245"/>
                </a:cubicBezTo>
                <a:cubicBezTo>
                  <a:pt x="104002" y="13360"/>
                  <a:pt x="103929" y="15448"/>
                  <a:pt x="103793" y="17562"/>
                </a:cubicBezTo>
                <a:cubicBezTo>
                  <a:pt x="103663" y="19646"/>
                  <a:pt x="103412" y="21823"/>
                  <a:pt x="103015" y="24067"/>
                </a:cubicBezTo>
                <a:lnTo>
                  <a:pt x="87087" y="24067"/>
                </a:lnTo>
                <a:cubicBezTo>
                  <a:pt x="87739" y="25368"/>
                  <a:pt x="88335" y="26960"/>
                  <a:pt x="88852" y="28792"/>
                </a:cubicBezTo>
                <a:cubicBezTo>
                  <a:pt x="89384" y="30651"/>
                  <a:pt x="89650" y="33073"/>
                  <a:pt x="89650" y="36096"/>
                </a:cubicBezTo>
                <a:cubicBezTo>
                  <a:pt x="89650" y="41233"/>
                  <a:pt x="88690" y="46010"/>
                  <a:pt x="86789" y="50416"/>
                </a:cubicBezTo>
                <a:cubicBezTo>
                  <a:pt x="84889" y="54807"/>
                  <a:pt x="82112" y="58592"/>
                  <a:pt x="78436" y="61745"/>
                </a:cubicBezTo>
                <a:cubicBezTo>
                  <a:pt x="74777" y="64925"/>
                  <a:pt x="70281" y="67415"/>
                  <a:pt x="64988" y="69248"/>
                </a:cubicBezTo>
                <a:cubicBezTo>
                  <a:pt x="59689" y="71091"/>
                  <a:pt x="53674" y="72015"/>
                  <a:pt x="47002" y="72015"/>
                </a:cubicBezTo>
                <a:cubicBezTo>
                  <a:pt x="41369" y="72015"/>
                  <a:pt x="36321" y="71446"/>
                  <a:pt x="31846" y="70224"/>
                </a:cubicBezTo>
                <a:cubicBezTo>
                  <a:pt x="29633" y="71712"/>
                  <a:pt x="28255" y="73247"/>
                  <a:pt x="27727" y="74876"/>
                </a:cubicBezTo>
                <a:cubicBezTo>
                  <a:pt x="27216" y="76541"/>
                  <a:pt x="26923" y="78060"/>
                  <a:pt x="26923" y="79527"/>
                </a:cubicBezTo>
                <a:cubicBezTo>
                  <a:pt x="26923" y="81626"/>
                  <a:pt x="27623" y="83328"/>
                  <a:pt x="29001" y="84649"/>
                </a:cubicBezTo>
                <a:cubicBezTo>
                  <a:pt x="30390" y="85964"/>
                  <a:pt x="33172" y="86674"/>
                  <a:pt x="37344" y="86815"/>
                </a:cubicBezTo>
                <a:lnTo>
                  <a:pt x="64288" y="87217"/>
                </a:lnTo>
                <a:close/>
                <a:moveTo>
                  <a:pt x="39119" y="107740"/>
                </a:moveTo>
                <a:cubicBezTo>
                  <a:pt x="36232" y="107615"/>
                  <a:pt x="33846" y="107944"/>
                  <a:pt x="31946" y="108737"/>
                </a:cubicBezTo>
                <a:cubicBezTo>
                  <a:pt x="30056" y="109541"/>
                  <a:pt x="28526" y="110549"/>
                  <a:pt x="27430" y="111791"/>
                </a:cubicBezTo>
                <a:cubicBezTo>
                  <a:pt x="26318" y="113018"/>
                  <a:pt x="25524" y="114423"/>
                  <a:pt x="25060" y="115921"/>
                </a:cubicBezTo>
                <a:cubicBezTo>
                  <a:pt x="24611" y="117440"/>
                  <a:pt x="24360" y="118902"/>
                  <a:pt x="24360" y="120358"/>
                </a:cubicBezTo>
                <a:cubicBezTo>
                  <a:pt x="24360" y="125355"/>
                  <a:pt x="26250" y="128769"/>
                  <a:pt x="29988" y="130539"/>
                </a:cubicBezTo>
                <a:cubicBezTo>
                  <a:pt x="33715" y="132324"/>
                  <a:pt x="38722" y="133207"/>
                  <a:pt x="45024" y="133207"/>
                </a:cubicBezTo>
                <a:cubicBezTo>
                  <a:pt x="53278" y="133207"/>
                  <a:pt x="59929" y="131870"/>
                  <a:pt x="64977" y="129255"/>
                </a:cubicBezTo>
                <a:cubicBezTo>
                  <a:pt x="70020" y="126613"/>
                  <a:pt x="72547" y="123078"/>
                  <a:pt x="72547" y="118599"/>
                </a:cubicBezTo>
                <a:cubicBezTo>
                  <a:pt x="72547" y="117284"/>
                  <a:pt x="72365" y="116031"/>
                  <a:pt x="72041" y="114840"/>
                </a:cubicBezTo>
                <a:cubicBezTo>
                  <a:pt x="71728" y="113650"/>
                  <a:pt x="71101" y="112574"/>
                  <a:pt x="70193" y="111598"/>
                </a:cubicBezTo>
                <a:cubicBezTo>
                  <a:pt x="69263" y="110596"/>
                  <a:pt x="67974" y="109797"/>
                  <a:pt x="66350" y="109124"/>
                </a:cubicBezTo>
                <a:cubicBezTo>
                  <a:pt x="64716" y="108450"/>
                  <a:pt x="62529" y="108147"/>
                  <a:pt x="59777" y="108147"/>
                </a:cubicBezTo>
                <a:lnTo>
                  <a:pt x="39119" y="107740"/>
                </a:lnTo>
                <a:close/>
                <a:moveTo>
                  <a:pt x="47190" y="53862"/>
                </a:moveTo>
                <a:cubicBezTo>
                  <a:pt x="52693" y="53862"/>
                  <a:pt x="56661" y="52291"/>
                  <a:pt x="59067" y="49132"/>
                </a:cubicBezTo>
                <a:cubicBezTo>
                  <a:pt x="61500" y="45979"/>
                  <a:pt x="62717" y="41635"/>
                  <a:pt x="62717" y="36106"/>
                </a:cubicBezTo>
                <a:cubicBezTo>
                  <a:pt x="62717" y="30583"/>
                  <a:pt x="61500" y="26218"/>
                  <a:pt x="59067" y="22982"/>
                </a:cubicBezTo>
                <a:cubicBezTo>
                  <a:pt x="56661" y="19776"/>
                  <a:pt x="52693" y="18158"/>
                  <a:pt x="47190" y="18158"/>
                </a:cubicBezTo>
                <a:cubicBezTo>
                  <a:pt x="41536" y="18158"/>
                  <a:pt x="37490" y="19776"/>
                  <a:pt x="34989" y="22982"/>
                </a:cubicBezTo>
                <a:cubicBezTo>
                  <a:pt x="32520" y="26218"/>
                  <a:pt x="31267" y="30583"/>
                  <a:pt x="31267" y="36106"/>
                </a:cubicBezTo>
                <a:cubicBezTo>
                  <a:pt x="31267" y="41635"/>
                  <a:pt x="32525" y="45984"/>
                  <a:pt x="34989" y="49132"/>
                </a:cubicBezTo>
                <a:cubicBezTo>
                  <a:pt x="37490" y="52285"/>
                  <a:pt x="41536" y="53862"/>
                  <a:pt x="47190" y="5386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" name="Vrije vorm: vorm 8">
            <a:extLst>
              <a:ext uri="{FF2B5EF4-FFF2-40B4-BE49-F238E27FC236}">
                <a16:creationId xmlns:a16="http://schemas.microsoft.com/office/drawing/2014/main" id="{526993D5-7B87-4A3D-A747-EF91F01B255B}"/>
              </a:ext>
            </a:extLst>
          </p:cNvPr>
          <p:cNvSpPr/>
          <p:nvPr/>
        </p:nvSpPr>
        <p:spPr>
          <a:xfrm>
            <a:off x="10147389" y="2947647"/>
            <a:ext cx="93785" cy="106742"/>
          </a:xfrm>
          <a:custGeom>
            <a:avLst/>
            <a:gdLst>
              <a:gd name="connsiteX0" fmla="*/ 27539 w 93785"/>
              <a:gd name="connsiteY0" fmla="*/ 61939 h 106742"/>
              <a:gd name="connsiteX1" fmla="*/ 35783 w 93785"/>
              <a:gd name="connsiteY1" fmla="*/ 79120 h 106742"/>
              <a:gd name="connsiteX2" fmla="*/ 55444 w 93785"/>
              <a:gd name="connsiteY2" fmla="*/ 84424 h 106742"/>
              <a:gd name="connsiteX3" fmla="*/ 69112 w 93785"/>
              <a:gd name="connsiteY3" fmla="*/ 83145 h 106742"/>
              <a:gd name="connsiteX4" fmla="*/ 82378 w 93785"/>
              <a:gd name="connsiteY4" fmla="*/ 79527 h 106742"/>
              <a:gd name="connsiteX5" fmla="*/ 86100 w 93785"/>
              <a:gd name="connsiteY5" fmla="*/ 88992 h 106742"/>
              <a:gd name="connsiteX6" fmla="*/ 87886 w 93785"/>
              <a:gd name="connsiteY6" fmla="*/ 100838 h 106742"/>
              <a:gd name="connsiteX7" fmla="*/ 53293 w 93785"/>
              <a:gd name="connsiteY7" fmla="*/ 106743 h 106742"/>
              <a:gd name="connsiteX8" fmla="*/ 29006 w 93785"/>
              <a:gd name="connsiteY8" fmla="*/ 102791 h 106742"/>
              <a:gd name="connsiteX9" fmla="*/ 12478 w 93785"/>
              <a:gd name="connsiteY9" fmla="*/ 91838 h 106742"/>
              <a:gd name="connsiteX10" fmla="*/ 3049 w 93785"/>
              <a:gd name="connsiteY10" fmla="*/ 75173 h 106742"/>
              <a:gd name="connsiteX11" fmla="*/ 0 w 93785"/>
              <a:gd name="connsiteY11" fmla="*/ 54050 h 106742"/>
              <a:gd name="connsiteX12" fmla="*/ 3153 w 93785"/>
              <a:gd name="connsiteY12" fmla="*/ 32932 h 106742"/>
              <a:gd name="connsiteX13" fmla="*/ 12478 w 93785"/>
              <a:gd name="connsiteY13" fmla="*/ 15793 h 106742"/>
              <a:gd name="connsiteX14" fmla="*/ 27832 w 93785"/>
              <a:gd name="connsiteY14" fmla="*/ 4229 h 106742"/>
              <a:gd name="connsiteX15" fmla="*/ 49153 w 93785"/>
              <a:gd name="connsiteY15" fmla="*/ 0 h 106742"/>
              <a:gd name="connsiteX16" fmla="*/ 68042 w 93785"/>
              <a:gd name="connsiteY16" fmla="*/ 3738 h 106742"/>
              <a:gd name="connsiteX17" fmla="*/ 82091 w 93785"/>
              <a:gd name="connsiteY17" fmla="*/ 14002 h 106742"/>
              <a:gd name="connsiteX18" fmla="*/ 90835 w 93785"/>
              <a:gd name="connsiteY18" fmla="*/ 29497 h 106742"/>
              <a:gd name="connsiteX19" fmla="*/ 93785 w 93785"/>
              <a:gd name="connsiteY19" fmla="*/ 48730 h 106742"/>
              <a:gd name="connsiteX20" fmla="*/ 93482 w 93785"/>
              <a:gd name="connsiteY20" fmla="*/ 56128 h 106742"/>
              <a:gd name="connsiteX21" fmla="*/ 92830 w 93785"/>
              <a:gd name="connsiteY21" fmla="*/ 61939 h 106742"/>
              <a:gd name="connsiteX22" fmla="*/ 27539 w 93785"/>
              <a:gd name="connsiteY22" fmla="*/ 61939 h 106742"/>
              <a:gd name="connsiteX23" fmla="*/ 67431 w 93785"/>
              <a:gd name="connsiteY23" fmla="*/ 42392 h 106742"/>
              <a:gd name="connsiteX24" fmla="*/ 62236 w 93785"/>
              <a:gd name="connsiteY24" fmla="*/ 27111 h 106742"/>
              <a:gd name="connsiteX25" fmla="*/ 48756 w 93785"/>
              <a:gd name="connsiteY25" fmla="*/ 21280 h 106742"/>
              <a:gd name="connsiteX26" fmla="*/ 33809 w 93785"/>
              <a:gd name="connsiteY26" fmla="*/ 26808 h 106742"/>
              <a:gd name="connsiteX27" fmla="*/ 27722 w 93785"/>
              <a:gd name="connsiteY27" fmla="*/ 42392 h 106742"/>
              <a:gd name="connsiteX28" fmla="*/ 67431 w 93785"/>
              <a:gd name="connsiteY28" fmla="*/ 4239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3785" h="106742">
                <a:moveTo>
                  <a:pt x="27539" y="61939"/>
                </a:moveTo>
                <a:cubicBezTo>
                  <a:pt x="28035" y="69848"/>
                  <a:pt x="30802" y="75554"/>
                  <a:pt x="35783" y="79120"/>
                </a:cubicBezTo>
                <a:cubicBezTo>
                  <a:pt x="40753" y="82681"/>
                  <a:pt x="47321" y="84424"/>
                  <a:pt x="55444" y="84424"/>
                </a:cubicBezTo>
                <a:cubicBezTo>
                  <a:pt x="59892" y="84424"/>
                  <a:pt x="64471" y="84017"/>
                  <a:pt x="69112" y="83145"/>
                </a:cubicBezTo>
                <a:cubicBezTo>
                  <a:pt x="73743" y="82315"/>
                  <a:pt x="78191" y="81093"/>
                  <a:pt x="82378" y="79527"/>
                </a:cubicBezTo>
                <a:cubicBezTo>
                  <a:pt x="83824" y="82148"/>
                  <a:pt x="85056" y="85312"/>
                  <a:pt x="86100" y="88992"/>
                </a:cubicBezTo>
                <a:cubicBezTo>
                  <a:pt x="87160" y="92663"/>
                  <a:pt x="87739" y="96615"/>
                  <a:pt x="87886" y="100838"/>
                </a:cubicBezTo>
                <a:cubicBezTo>
                  <a:pt x="77653" y="104780"/>
                  <a:pt x="66126" y="106743"/>
                  <a:pt x="53293" y="106743"/>
                </a:cubicBezTo>
                <a:cubicBezTo>
                  <a:pt x="43854" y="106743"/>
                  <a:pt x="35752" y="105433"/>
                  <a:pt x="29006" y="102791"/>
                </a:cubicBezTo>
                <a:cubicBezTo>
                  <a:pt x="22256" y="100160"/>
                  <a:pt x="16759" y="96531"/>
                  <a:pt x="12478" y="91838"/>
                </a:cubicBezTo>
                <a:cubicBezTo>
                  <a:pt x="8233" y="87176"/>
                  <a:pt x="5116" y="81631"/>
                  <a:pt x="3049" y="75173"/>
                </a:cubicBezTo>
                <a:cubicBezTo>
                  <a:pt x="1029" y="68746"/>
                  <a:pt x="0" y="61672"/>
                  <a:pt x="0" y="54050"/>
                </a:cubicBezTo>
                <a:cubicBezTo>
                  <a:pt x="0" y="46564"/>
                  <a:pt x="1060" y="39531"/>
                  <a:pt x="3153" y="32932"/>
                </a:cubicBezTo>
                <a:cubicBezTo>
                  <a:pt x="5242" y="26365"/>
                  <a:pt x="8364" y="20638"/>
                  <a:pt x="12478" y="15793"/>
                </a:cubicBezTo>
                <a:cubicBezTo>
                  <a:pt x="16623" y="10906"/>
                  <a:pt x="21723" y="7069"/>
                  <a:pt x="27832" y="4229"/>
                </a:cubicBezTo>
                <a:cubicBezTo>
                  <a:pt x="33935" y="1399"/>
                  <a:pt x="41040" y="0"/>
                  <a:pt x="49153" y="0"/>
                </a:cubicBezTo>
                <a:cubicBezTo>
                  <a:pt x="56233" y="0"/>
                  <a:pt x="62518" y="1243"/>
                  <a:pt x="68042" y="3738"/>
                </a:cubicBezTo>
                <a:cubicBezTo>
                  <a:pt x="73544" y="6270"/>
                  <a:pt x="78227" y="9674"/>
                  <a:pt x="82091" y="14002"/>
                </a:cubicBezTo>
                <a:cubicBezTo>
                  <a:pt x="85949" y="18340"/>
                  <a:pt x="88883" y="23509"/>
                  <a:pt x="90835" y="29497"/>
                </a:cubicBezTo>
                <a:cubicBezTo>
                  <a:pt x="92830" y="35475"/>
                  <a:pt x="93785" y="41902"/>
                  <a:pt x="93785" y="48730"/>
                </a:cubicBezTo>
                <a:cubicBezTo>
                  <a:pt x="93785" y="51247"/>
                  <a:pt x="93702" y="53690"/>
                  <a:pt x="93482" y="56128"/>
                </a:cubicBezTo>
                <a:cubicBezTo>
                  <a:pt x="93289" y="58571"/>
                  <a:pt x="93065" y="60508"/>
                  <a:pt x="92830" y="61939"/>
                </a:cubicBezTo>
                <a:lnTo>
                  <a:pt x="27539" y="61939"/>
                </a:lnTo>
                <a:close/>
                <a:moveTo>
                  <a:pt x="67431" y="42392"/>
                </a:moveTo>
                <a:cubicBezTo>
                  <a:pt x="67175" y="36112"/>
                  <a:pt x="65442" y="30995"/>
                  <a:pt x="62236" y="27111"/>
                </a:cubicBezTo>
                <a:cubicBezTo>
                  <a:pt x="59031" y="23243"/>
                  <a:pt x="54530" y="21280"/>
                  <a:pt x="48756" y="21280"/>
                </a:cubicBezTo>
                <a:cubicBezTo>
                  <a:pt x="42204" y="21280"/>
                  <a:pt x="37234" y="23144"/>
                  <a:pt x="33809" y="26808"/>
                </a:cubicBezTo>
                <a:cubicBezTo>
                  <a:pt x="30416" y="30510"/>
                  <a:pt x="28370" y="35694"/>
                  <a:pt x="27722" y="42392"/>
                </a:cubicBezTo>
                <a:lnTo>
                  <a:pt x="67431" y="4239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9056FA8-EEDA-43F5-96B5-6B2532E06F3D}"/>
              </a:ext>
            </a:extLst>
          </p:cNvPr>
          <p:cNvSpPr/>
          <p:nvPr/>
        </p:nvSpPr>
        <p:spPr>
          <a:xfrm>
            <a:off x="10258283" y="2947636"/>
            <a:ext cx="75689" cy="106742"/>
          </a:xfrm>
          <a:custGeom>
            <a:avLst/>
            <a:gdLst>
              <a:gd name="connsiteX0" fmla="*/ 25550 w 75689"/>
              <a:gd name="connsiteY0" fmla="*/ 60002 h 106742"/>
              <a:gd name="connsiteX1" fmla="*/ 8343 w 75689"/>
              <a:gd name="connsiteY1" fmla="*/ 50620 h 106742"/>
              <a:gd name="connsiteX2" fmla="*/ 2156 w 75689"/>
              <a:gd name="connsiteY2" fmla="*/ 31967 h 106742"/>
              <a:gd name="connsiteX3" fmla="*/ 12869 w 75689"/>
              <a:gd name="connsiteY3" fmla="*/ 8484 h 106742"/>
              <a:gd name="connsiteX4" fmla="*/ 42069 w 75689"/>
              <a:gd name="connsiteY4" fmla="*/ 0 h 106742"/>
              <a:gd name="connsiteX5" fmla="*/ 57198 w 75689"/>
              <a:gd name="connsiteY5" fmla="*/ 1373 h 106742"/>
              <a:gd name="connsiteX6" fmla="*/ 72349 w 75689"/>
              <a:gd name="connsiteY6" fmla="*/ 5513 h 106742"/>
              <a:gd name="connsiteX7" fmla="*/ 70370 w 75689"/>
              <a:gd name="connsiteY7" fmla="*/ 16190 h 106742"/>
              <a:gd name="connsiteX8" fmla="*/ 66632 w 75689"/>
              <a:gd name="connsiteY8" fmla="*/ 25858 h 106742"/>
              <a:gd name="connsiteX9" fmla="*/ 56206 w 75689"/>
              <a:gd name="connsiteY9" fmla="*/ 22402 h 106742"/>
              <a:gd name="connsiteX10" fmla="*/ 44214 w 75689"/>
              <a:gd name="connsiteY10" fmla="*/ 20914 h 106742"/>
              <a:gd name="connsiteX11" fmla="*/ 33799 w 75689"/>
              <a:gd name="connsiteY11" fmla="*/ 22966 h 106742"/>
              <a:gd name="connsiteX12" fmla="*/ 30077 w 75689"/>
              <a:gd name="connsiteY12" fmla="*/ 29586 h 106742"/>
              <a:gd name="connsiteX13" fmla="*/ 32702 w 75689"/>
              <a:gd name="connsiteY13" fmla="*/ 35694 h 106742"/>
              <a:gd name="connsiteX14" fmla="*/ 40299 w 75689"/>
              <a:gd name="connsiteY14" fmla="*/ 39062 h 106742"/>
              <a:gd name="connsiteX15" fmla="*/ 51508 w 75689"/>
              <a:gd name="connsiteY15" fmla="*/ 42392 h 106742"/>
              <a:gd name="connsiteX16" fmla="*/ 61443 w 75689"/>
              <a:gd name="connsiteY16" fmla="*/ 46271 h 106742"/>
              <a:gd name="connsiteX17" fmla="*/ 69018 w 75689"/>
              <a:gd name="connsiteY17" fmla="*/ 51878 h 106742"/>
              <a:gd name="connsiteX18" fmla="*/ 73936 w 75689"/>
              <a:gd name="connsiteY18" fmla="*/ 60169 h 106742"/>
              <a:gd name="connsiteX19" fmla="*/ 75690 w 75689"/>
              <a:gd name="connsiteY19" fmla="*/ 72213 h 106742"/>
              <a:gd name="connsiteX20" fmla="*/ 72641 w 75689"/>
              <a:gd name="connsiteY20" fmla="*/ 85818 h 106742"/>
              <a:gd name="connsiteX21" fmla="*/ 63792 w 75689"/>
              <a:gd name="connsiteY21" fmla="*/ 96771 h 106742"/>
              <a:gd name="connsiteX22" fmla="*/ 49743 w 75689"/>
              <a:gd name="connsiteY22" fmla="*/ 104086 h 106742"/>
              <a:gd name="connsiteX23" fmla="*/ 31074 w 75689"/>
              <a:gd name="connsiteY23" fmla="*/ 106743 h 106742"/>
              <a:gd name="connsiteX24" fmla="*/ 22413 w 75689"/>
              <a:gd name="connsiteY24" fmla="*/ 106461 h 106742"/>
              <a:gd name="connsiteX25" fmla="*/ 14842 w 75689"/>
              <a:gd name="connsiteY25" fmla="*/ 105474 h 106742"/>
              <a:gd name="connsiteX26" fmla="*/ 7659 w 75689"/>
              <a:gd name="connsiteY26" fmla="*/ 103778 h 106742"/>
              <a:gd name="connsiteX27" fmla="*/ 0 w 75689"/>
              <a:gd name="connsiteY27" fmla="*/ 101214 h 106742"/>
              <a:gd name="connsiteX28" fmla="*/ 1869 w 75689"/>
              <a:gd name="connsiteY28" fmla="*/ 90454 h 106742"/>
              <a:gd name="connsiteX29" fmla="*/ 5717 w 75689"/>
              <a:gd name="connsiteY29" fmla="*/ 79914 h 106742"/>
              <a:gd name="connsiteX30" fmla="*/ 17996 w 75689"/>
              <a:gd name="connsiteY30" fmla="*/ 83772 h 106742"/>
              <a:gd name="connsiteX31" fmla="*/ 30077 w 75689"/>
              <a:gd name="connsiteY31" fmla="*/ 85046 h 106742"/>
              <a:gd name="connsiteX32" fmla="*/ 36075 w 75689"/>
              <a:gd name="connsiteY32" fmla="*/ 84544 h 106742"/>
              <a:gd name="connsiteX33" fmla="*/ 42069 w 75689"/>
              <a:gd name="connsiteY33" fmla="*/ 82754 h 106742"/>
              <a:gd name="connsiteX34" fmla="*/ 46673 w 75689"/>
              <a:gd name="connsiteY34" fmla="*/ 79402 h 106742"/>
              <a:gd name="connsiteX35" fmla="*/ 48553 w 75689"/>
              <a:gd name="connsiteY35" fmla="*/ 73978 h 106742"/>
              <a:gd name="connsiteX36" fmla="*/ 45692 w 75689"/>
              <a:gd name="connsiteY36" fmla="*/ 67196 h 106742"/>
              <a:gd name="connsiteX37" fmla="*/ 37730 w 75689"/>
              <a:gd name="connsiteY37" fmla="*/ 63531 h 106742"/>
              <a:gd name="connsiteX38" fmla="*/ 25550 w 75689"/>
              <a:gd name="connsiteY38" fmla="*/ 60002 h 106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75689" h="106742">
                <a:moveTo>
                  <a:pt x="25550" y="60002"/>
                </a:moveTo>
                <a:cubicBezTo>
                  <a:pt x="18220" y="57887"/>
                  <a:pt x="12483" y="54750"/>
                  <a:pt x="8343" y="50620"/>
                </a:cubicBezTo>
                <a:cubicBezTo>
                  <a:pt x="4208" y="46459"/>
                  <a:pt x="2156" y="40252"/>
                  <a:pt x="2156" y="31967"/>
                </a:cubicBezTo>
                <a:cubicBezTo>
                  <a:pt x="2156" y="21964"/>
                  <a:pt x="5717" y="14133"/>
                  <a:pt x="12869" y="8484"/>
                </a:cubicBezTo>
                <a:cubicBezTo>
                  <a:pt x="20011" y="2835"/>
                  <a:pt x="29742" y="0"/>
                  <a:pt x="42069" y="0"/>
                </a:cubicBezTo>
                <a:cubicBezTo>
                  <a:pt x="47169" y="0"/>
                  <a:pt x="52223" y="465"/>
                  <a:pt x="57198" y="1373"/>
                </a:cubicBezTo>
                <a:cubicBezTo>
                  <a:pt x="62194" y="2292"/>
                  <a:pt x="67227" y="3696"/>
                  <a:pt x="72349" y="5513"/>
                </a:cubicBezTo>
                <a:cubicBezTo>
                  <a:pt x="72067" y="8943"/>
                  <a:pt x="71430" y="12488"/>
                  <a:pt x="70370" y="16190"/>
                </a:cubicBezTo>
                <a:cubicBezTo>
                  <a:pt x="69305" y="19844"/>
                  <a:pt x="68089" y="23081"/>
                  <a:pt x="66632" y="25858"/>
                </a:cubicBezTo>
                <a:cubicBezTo>
                  <a:pt x="63484" y="24522"/>
                  <a:pt x="60033" y="23384"/>
                  <a:pt x="56206" y="22402"/>
                </a:cubicBezTo>
                <a:cubicBezTo>
                  <a:pt x="52421" y="21379"/>
                  <a:pt x="48422" y="20914"/>
                  <a:pt x="44214" y="20914"/>
                </a:cubicBezTo>
                <a:cubicBezTo>
                  <a:pt x="39782" y="20914"/>
                  <a:pt x="36284" y="21588"/>
                  <a:pt x="33799" y="22966"/>
                </a:cubicBezTo>
                <a:cubicBezTo>
                  <a:pt x="31309" y="24355"/>
                  <a:pt x="30077" y="26553"/>
                  <a:pt x="30077" y="29586"/>
                </a:cubicBezTo>
                <a:cubicBezTo>
                  <a:pt x="30077" y="32468"/>
                  <a:pt x="30938" y="34519"/>
                  <a:pt x="32702" y="35694"/>
                </a:cubicBezTo>
                <a:cubicBezTo>
                  <a:pt x="34498" y="36890"/>
                  <a:pt x="37015" y="38007"/>
                  <a:pt x="40299" y="39062"/>
                </a:cubicBezTo>
                <a:lnTo>
                  <a:pt x="51508" y="42392"/>
                </a:lnTo>
                <a:cubicBezTo>
                  <a:pt x="55173" y="43468"/>
                  <a:pt x="58477" y="44736"/>
                  <a:pt x="61443" y="46271"/>
                </a:cubicBezTo>
                <a:cubicBezTo>
                  <a:pt x="64377" y="47770"/>
                  <a:pt x="66903" y="49639"/>
                  <a:pt x="69018" y="51878"/>
                </a:cubicBezTo>
                <a:cubicBezTo>
                  <a:pt x="71096" y="54102"/>
                  <a:pt x="72730" y="56890"/>
                  <a:pt x="73936" y="60169"/>
                </a:cubicBezTo>
                <a:cubicBezTo>
                  <a:pt x="75105" y="63453"/>
                  <a:pt x="75690" y="67467"/>
                  <a:pt x="75690" y="72213"/>
                </a:cubicBezTo>
                <a:cubicBezTo>
                  <a:pt x="75690" y="77089"/>
                  <a:pt x="74656" y="81631"/>
                  <a:pt x="72641" y="85818"/>
                </a:cubicBezTo>
                <a:cubicBezTo>
                  <a:pt x="70616" y="90026"/>
                  <a:pt x="67666" y="93691"/>
                  <a:pt x="63792" y="96771"/>
                </a:cubicBezTo>
                <a:cubicBezTo>
                  <a:pt x="59929" y="99867"/>
                  <a:pt x="55240" y="102305"/>
                  <a:pt x="49743" y="104086"/>
                </a:cubicBezTo>
                <a:cubicBezTo>
                  <a:pt x="44225" y="105850"/>
                  <a:pt x="38022" y="106743"/>
                  <a:pt x="31074" y="106743"/>
                </a:cubicBezTo>
                <a:cubicBezTo>
                  <a:pt x="27910" y="106743"/>
                  <a:pt x="25039" y="106644"/>
                  <a:pt x="22413" y="106461"/>
                </a:cubicBezTo>
                <a:cubicBezTo>
                  <a:pt x="19802" y="106258"/>
                  <a:pt x="17265" y="105913"/>
                  <a:pt x="14842" y="105474"/>
                </a:cubicBezTo>
                <a:cubicBezTo>
                  <a:pt x="12415" y="104994"/>
                  <a:pt x="10018" y="104451"/>
                  <a:pt x="7659" y="103778"/>
                </a:cubicBezTo>
                <a:cubicBezTo>
                  <a:pt x="5289" y="103125"/>
                  <a:pt x="2751" y="102274"/>
                  <a:pt x="0" y="101214"/>
                </a:cubicBezTo>
                <a:cubicBezTo>
                  <a:pt x="261" y="97659"/>
                  <a:pt x="877" y="94093"/>
                  <a:pt x="1869" y="90454"/>
                </a:cubicBezTo>
                <a:cubicBezTo>
                  <a:pt x="2856" y="86862"/>
                  <a:pt x="4124" y="83349"/>
                  <a:pt x="5717" y="79914"/>
                </a:cubicBezTo>
                <a:cubicBezTo>
                  <a:pt x="10018" y="81637"/>
                  <a:pt x="14106" y="82905"/>
                  <a:pt x="17996" y="83772"/>
                </a:cubicBezTo>
                <a:cubicBezTo>
                  <a:pt x="21854" y="84623"/>
                  <a:pt x="25874" y="85046"/>
                  <a:pt x="30077" y="85046"/>
                </a:cubicBezTo>
                <a:cubicBezTo>
                  <a:pt x="31904" y="85046"/>
                  <a:pt x="33909" y="84889"/>
                  <a:pt x="36075" y="84544"/>
                </a:cubicBezTo>
                <a:cubicBezTo>
                  <a:pt x="38242" y="84242"/>
                  <a:pt x="40220" y="83626"/>
                  <a:pt x="42069" y="82754"/>
                </a:cubicBezTo>
                <a:cubicBezTo>
                  <a:pt x="43891" y="81913"/>
                  <a:pt x="45436" y="80806"/>
                  <a:pt x="46673" y="79402"/>
                </a:cubicBezTo>
                <a:cubicBezTo>
                  <a:pt x="47931" y="78029"/>
                  <a:pt x="48553" y="76223"/>
                  <a:pt x="48553" y="73978"/>
                </a:cubicBezTo>
                <a:cubicBezTo>
                  <a:pt x="48553" y="70835"/>
                  <a:pt x="47587" y="68574"/>
                  <a:pt x="45692" y="67196"/>
                </a:cubicBezTo>
                <a:cubicBezTo>
                  <a:pt x="43791" y="65818"/>
                  <a:pt x="41144" y="64575"/>
                  <a:pt x="37730" y="63531"/>
                </a:cubicBezTo>
                <a:lnTo>
                  <a:pt x="25550" y="60002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32" name="Vrije vorm: vorm 31">
            <a:extLst>
              <a:ext uri="{FF2B5EF4-FFF2-40B4-BE49-F238E27FC236}">
                <a16:creationId xmlns:a16="http://schemas.microsoft.com/office/drawing/2014/main" id="{D1C8DBC6-D190-4752-8943-F7CE41EFCB3D}"/>
              </a:ext>
            </a:extLst>
          </p:cNvPr>
          <p:cNvSpPr/>
          <p:nvPr/>
        </p:nvSpPr>
        <p:spPr>
          <a:xfrm>
            <a:off x="10349886" y="2947647"/>
            <a:ext cx="79417" cy="106737"/>
          </a:xfrm>
          <a:custGeom>
            <a:avLst/>
            <a:gdLst>
              <a:gd name="connsiteX0" fmla="*/ 73915 w 79417"/>
              <a:gd name="connsiteY0" fmla="*/ 80310 h 106737"/>
              <a:gd name="connsiteX1" fmla="*/ 77857 w 79417"/>
              <a:gd name="connsiteY1" fmla="*/ 89478 h 106737"/>
              <a:gd name="connsiteX2" fmla="*/ 79418 w 79417"/>
              <a:gd name="connsiteY2" fmla="*/ 101830 h 106737"/>
              <a:gd name="connsiteX3" fmla="*/ 64669 w 79417"/>
              <a:gd name="connsiteY3" fmla="*/ 105845 h 106737"/>
              <a:gd name="connsiteX4" fmla="*/ 50323 w 79417"/>
              <a:gd name="connsiteY4" fmla="*/ 106738 h 106737"/>
              <a:gd name="connsiteX5" fmla="*/ 28108 w 79417"/>
              <a:gd name="connsiteY5" fmla="*/ 102681 h 106737"/>
              <a:gd name="connsiteX6" fmla="*/ 12493 w 79417"/>
              <a:gd name="connsiteY6" fmla="*/ 91540 h 106737"/>
              <a:gd name="connsiteX7" fmla="*/ 3148 w 79417"/>
              <a:gd name="connsiteY7" fmla="*/ 74672 h 106737"/>
              <a:gd name="connsiteX8" fmla="*/ 0 w 79417"/>
              <a:gd name="connsiteY8" fmla="*/ 53476 h 106737"/>
              <a:gd name="connsiteX9" fmla="*/ 3033 w 79417"/>
              <a:gd name="connsiteY9" fmla="*/ 32536 h 106737"/>
              <a:gd name="connsiteX10" fmla="*/ 12263 w 79417"/>
              <a:gd name="connsiteY10" fmla="*/ 15573 h 106737"/>
              <a:gd name="connsiteX11" fmla="*/ 27722 w 79417"/>
              <a:gd name="connsiteY11" fmla="*/ 4140 h 106737"/>
              <a:gd name="connsiteX12" fmla="*/ 49148 w 79417"/>
              <a:gd name="connsiteY12" fmla="*/ 0 h 106737"/>
              <a:gd name="connsiteX13" fmla="*/ 57099 w 79417"/>
              <a:gd name="connsiteY13" fmla="*/ 198 h 106737"/>
              <a:gd name="connsiteX14" fmla="*/ 64090 w 79417"/>
              <a:gd name="connsiteY14" fmla="*/ 971 h 106737"/>
              <a:gd name="connsiteX15" fmla="*/ 70757 w 79417"/>
              <a:gd name="connsiteY15" fmla="*/ 2563 h 106737"/>
              <a:gd name="connsiteX16" fmla="*/ 78238 w 79417"/>
              <a:gd name="connsiteY16" fmla="*/ 5127 h 106737"/>
              <a:gd name="connsiteX17" fmla="*/ 77074 w 79417"/>
              <a:gd name="connsiteY17" fmla="*/ 15302 h 106737"/>
              <a:gd name="connsiteX18" fmla="*/ 73330 w 79417"/>
              <a:gd name="connsiteY18" fmla="*/ 26051 h 106737"/>
              <a:gd name="connsiteX19" fmla="*/ 63014 w 79417"/>
              <a:gd name="connsiteY19" fmla="*/ 23389 h 106737"/>
              <a:gd name="connsiteX20" fmla="*/ 52881 w 79417"/>
              <a:gd name="connsiteY20" fmla="*/ 22700 h 106737"/>
              <a:gd name="connsiteX21" fmla="*/ 34509 w 79417"/>
              <a:gd name="connsiteY21" fmla="*/ 30672 h 106737"/>
              <a:gd name="connsiteX22" fmla="*/ 28317 w 79417"/>
              <a:gd name="connsiteY22" fmla="*/ 53481 h 106737"/>
              <a:gd name="connsiteX23" fmla="*/ 35000 w 79417"/>
              <a:gd name="connsiteY23" fmla="*/ 76760 h 106737"/>
              <a:gd name="connsiteX24" fmla="*/ 53095 w 79417"/>
              <a:gd name="connsiteY24" fmla="*/ 84054 h 106737"/>
              <a:gd name="connsiteX25" fmla="*/ 58493 w 79417"/>
              <a:gd name="connsiteY25" fmla="*/ 83975 h 106737"/>
              <a:gd name="connsiteX26" fmla="*/ 63312 w 79417"/>
              <a:gd name="connsiteY26" fmla="*/ 83458 h 106737"/>
              <a:gd name="connsiteX27" fmla="*/ 68130 w 79417"/>
              <a:gd name="connsiteY27" fmla="*/ 82284 h 106737"/>
              <a:gd name="connsiteX28" fmla="*/ 73915 w 79417"/>
              <a:gd name="connsiteY28" fmla="*/ 80310 h 10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9417" h="106737">
                <a:moveTo>
                  <a:pt x="73915" y="80310"/>
                </a:moveTo>
                <a:cubicBezTo>
                  <a:pt x="75465" y="82947"/>
                  <a:pt x="76802" y="85991"/>
                  <a:pt x="77857" y="89478"/>
                </a:cubicBezTo>
                <a:cubicBezTo>
                  <a:pt x="78896" y="92981"/>
                  <a:pt x="79418" y="97069"/>
                  <a:pt x="79418" y="101830"/>
                </a:cubicBezTo>
                <a:cubicBezTo>
                  <a:pt x="74171" y="103918"/>
                  <a:pt x="69258" y="105260"/>
                  <a:pt x="64669" y="105845"/>
                </a:cubicBezTo>
                <a:cubicBezTo>
                  <a:pt x="60096" y="106450"/>
                  <a:pt x="55314" y="106738"/>
                  <a:pt x="50323" y="106738"/>
                </a:cubicBezTo>
                <a:cubicBezTo>
                  <a:pt x="41802" y="106738"/>
                  <a:pt x="34399" y="105370"/>
                  <a:pt x="28108" y="102681"/>
                </a:cubicBezTo>
                <a:cubicBezTo>
                  <a:pt x="21817" y="100008"/>
                  <a:pt x="16623" y="96281"/>
                  <a:pt x="12493" y="91540"/>
                </a:cubicBezTo>
                <a:cubicBezTo>
                  <a:pt x="8353" y="86826"/>
                  <a:pt x="5226" y="81198"/>
                  <a:pt x="3148" y="74672"/>
                </a:cubicBezTo>
                <a:cubicBezTo>
                  <a:pt x="1070" y="68172"/>
                  <a:pt x="0" y="61103"/>
                  <a:pt x="0" y="53476"/>
                </a:cubicBezTo>
                <a:cubicBezTo>
                  <a:pt x="0" y="45979"/>
                  <a:pt x="1018" y="38988"/>
                  <a:pt x="3033" y="32536"/>
                </a:cubicBezTo>
                <a:cubicBezTo>
                  <a:pt x="5064" y="26130"/>
                  <a:pt x="8165" y="20450"/>
                  <a:pt x="12263" y="15573"/>
                </a:cubicBezTo>
                <a:cubicBezTo>
                  <a:pt x="16388" y="10723"/>
                  <a:pt x="21562" y="6891"/>
                  <a:pt x="27722" y="4140"/>
                </a:cubicBezTo>
                <a:cubicBezTo>
                  <a:pt x="33867" y="1373"/>
                  <a:pt x="41004" y="0"/>
                  <a:pt x="49148" y="0"/>
                </a:cubicBezTo>
                <a:cubicBezTo>
                  <a:pt x="52045" y="0"/>
                  <a:pt x="54677" y="47"/>
                  <a:pt x="57099" y="198"/>
                </a:cubicBezTo>
                <a:cubicBezTo>
                  <a:pt x="59527" y="345"/>
                  <a:pt x="61866" y="564"/>
                  <a:pt x="64090" y="971"/>
                </a:cubicBezTo>
                <a:cubicBezTo>
                  <a:pt x="66308" y="1373"/>
                  <a:pt x="68538" y="1890"/>
                  <a:pt x="70757" y="2563"/>
                </a:cubicBezTo>
                <a:cubicBezTo>
                  <a:pt x="73001" y="3216"/>
                  <a:pt x="75465" y="4067"/>
                  <a:pt x="78238" y="5127"/>
                </a:cubicBezTo>
                <a:cubicBezTo>
                  <a:pt x="78238" y="8160"/>
                  <a:pt x="77857" y="11543"/>
                  <a:pt x="77074" y="15302"/>
                </a:cubicBezTo>
                <a:cubicBezTo>
                  <a:pt x="76285" y="19019"/>
                  <a:pt x="75011" y="22621"/>
                  <a:pt x="73330" y="26051"/>
                </a:cubicBezTo>
                <a:cubicBezTo>
                  <a:pt x="69399" y="24741"/>
                  <a:pt x="65974" y="23838"/>
                  <a:pt x="63014" y="23389"/>
                </a:cubicBezTo>
                <a:cubicBezTo>
                  <a:pt x="60075" y="22924"/>
                  <a:pt x="56671" y="22700"/>
                  <a:pt x="52881" y="22700"/>
                </a:cubicBezTo>
                <a:cubicBezTo>
                  <a:pt x="44757" y="22700"/>
                  <a:pt x="38649" y="25368"/>
                  <a:pt x="34509" y="30672"/>
                </a:cubicBezTo>
                <a:cubicBezTo>
                  <a:pt x="30379" y="36028"/>
                  <a:pt x="28317" y="43614"/>
                  <a:pt x="28317" y="53481"/>
                </a:cubicBezTo>
                <a:cubicBezTo>
                  <a:pt x="28317" y="64131"/>
                  <a:pt x="30536" y="71915"/>
                  <a:pt x="35000" y="76760"/>
                </a:cubicBezTo>
                <a:cubicBezTo>
                  <a:pt x="39463" y="81642"/>
                  <a:pt x="45493" y="84054"/>
                  <a:pt x="53095" y="84054"/>
                </a:cubicBezTo>
                <a:cubicBezTo>
                  <a:pt x="55063" y="84054"/>
                  <a:pt x="56854" y="84028"/>
                  <a:pt x="58493" y="83975"/>
                </a:cubicBezTo>
                <a:cubicBezTo>
                  <a:pt x="60127" y="83897"/>
                  <a:pt x="61719" y="83751"/>
                  <a:pt x="63312" y="83458"/>
                </a:cubicBezTo>
                <a:cubicBezTo>
                  <a:pt x="64883" y="83203"/>
                  <a:pt x="66496" y="82811"/>
                  <a:pt x="68130" y="82284"/>
                </a:cubicBezTo>
                <a:cubicBezTo>
                  <a:pt x="69749" y="81757"/>
                  <a:pt x="71701" y="81088"/>
                  <a:pt x="73915" y="80310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79" name="Vrije vorm: vorm 78">
            <a:extLst>
              <a:ext uri="{FF2B5EF4-FFF2-40B4-BE49-F238E27FC236}">
                <a16:creationId xmlns:a16="http://schemas.microsoft.com/office/drawing/2014/main" id="{E620228E-FCA4-47BA-A4E8-9BF16E7EAA6A}"/>
              </a:ext>
            </a:extLst>
          </p:cNvPr>
          <p:cNvSpPr/>
          <p:nvPr/>
        </p:nvSpPr>
        <p:spPr>
          <a:xfrm>
            <a:off x="10449560" y="2906774"/>
            <a:ext cx="90208" cy="146436"/>
          </a:xfrm>
          <a:custGeom>
            <a:avLst/>
            <a:gdLst>
              <a:gd name="connsiteX0" fmla="*/ 0 w 90208"/>
              <a:gd name="connsiteY0" fmla="*/ 997 h 146436"/>
              <a:gd name="connsiteX1" fmla="*/ 6865 w 90208"/>
              <a:gd name="connsiteY1" fmla="*/ 198 h 146436"/>
              <a:gd name="connsiteX2" fmla="*/ 13746 w 90208"/>
              <a:gd name="connsiteY2" fmla="*/ 0 h 146436"/>
              <a:gd name="connsiteX3" fmla="*/ 20627 w 90208"/>
              <a:gd name="connsiteY3" fmla="*/ 198 h 146436"/>
              <a:gd name="connsiteX4" fmla="*/ 27717 w 90208"/>
              <a:gd name="connsiteY4" fmla="*/ 997 h 146436"/>
              <a:gd name="connsiteX5" fmla="*/ 27717 w 90208"/>
              <a:gd name="connsiteY5" fmla="*/ 55267 h 146436"/>
              <a:gd name="connsiteX6" fmla="*/ 31335 w 90208"/>
              <a:gd name="connsiteY6" fmla="*/ 51012 h 146436"/>
              <a:gd name="connsiteX7" fmla="*/ 36931 w 90208"/>
              <a:gd name="connsiteY7" fmla="*/ 46271 h 146436"/>
              <a:gd name="connsiteX8" fmla="*/ 45013 w 90208"/>
              <a:gd name="connsiteY8" fmla="*/ 42429 h 146436"/>
              <a:gd name="connsiteX9" fmla="*/ 55820 w 90208"/>
              <a:gd name="connsiteY9" fmla="*/ 40863 h 146436"/>
              <a:gd name="connsiteX10" fmla="*/ 81469 w 90208"/>
              <a:gd name="connsiteY10" fmla="*/ 50343 h 146436"/>
              <a:gd name="connsiteX11" fmla="*/ 90209 w 90208"/>
              <a:gd name="connsiteY11" fmla="*/ 80143 h 146436"/>
              <a:gd name="connsiteX12" fmla="*/ 90209 w 90208"/>
              <a:gd name="connsiteY12" fmla="*/ 145439 h 146436"/>
              <a:gd name="connsiteX13" fmla="*/ 83140 w 90208"/>
              <a:gd name="connsiteY13" fmla="*/ 146243 h 146436"/>
              <a:gd name="connsiteX14" fmla="*/ 76275 w 90208"/>
              <a:gd name="connsiteY14" fmla="*/ 146436 h 146436"/>
              <a:gd name="connsiteX15" fmla="*/ 69399 w 90208"/>
              <a:gd name="connsiteY15" fmla="*/ 146243 h 146436"/>
              <a:gd name="connsiteX16" fmla="*/ 62320 w 90208"/>
              <a:gd name="connsiteY16" fmla="*/ 145439 h 146436"/>
              <a:gd name="connsiteX17" fmla="*/ 62320 w 90208"/>
              <a:gd name="connsiteY17" fmla="*/ 87625 h 146436"/>
              <a:gd name="connsiteX18" fmla="*/ 58963 w 90208"/>
              <a:gd name="connsiteY18" fmla="*/ 71242 h 146436"/>
              <a:gd name="connsiteX19" fmla="*/ 47576 w 90208"/>
              <a:gd name="connsiteY19" fmla="*/ 65520 h 146436"/>
              <a:gd name="connsiteX20" fmla="*/ 40695 w 90208"/>
              <a:gd name="connsiteY20" fmla="*/ 66507 h 146436"/>
              <a:gd name="connsiteX21" fmla="*/ 34300 w 90208"/>
              <a:gd name="connsiteY21" fmla="*/ 70365 h 146436"/>
              <a:gd name="connsiteX22" fmla="*/ 29575 w 90208"/>
              <a:gd name="connsiteY22" fmla="*/ 78332 h 146436"/>
              <a:gd name="connsiteX23" fmla="*/ 27722 w 90208"/>
              <a:gd name="connsiteY23" fmla="*/ 91796 h 146436"/>
              <a:gd name="connsiteX24" fmla="*/ 27722 w 90208"/>
              <a:gd name="connsiteY24" fmla="*/ 145439 h 146436"/>
              <a:gd name="connsiteX25" fmla="*/ 20632 w 90208"/>
              <a:gd name="connsiteY25" fmla="*/ 146243 h 146436"/>
              <a:gd name="connsiteX26" fmla="*/ 13751 w 90208"/>
              <a:gd name="connsiteY26" fmla="*/ 146436 h 146436"/>
              <a:gd name="connsiteX27" fmla="*/ 6964 w 90208"/>
              <a:gd name="connsiteY27" fmla="*/ 146243 h 146436"/>
              <a:gd name="connsiteX28" fmla="*/ 5 w 90208"/>
              <a:gd name="connsiteY28" fmla="*/ 145439 h 146436"/>
              <a:gd name="connsiteX29" fmla="*/ 5 w 90208"/>
              <a:gd name="connsiteY29" fmla="*/ 997 h 14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0208" h="146436">
                <a:moveTo>
                  <a:pt x="0" y="997"/>
                </a:moveTo>
                <a:cubicBezTo>
                  <a:pt x="2219" y="616"/>
                  <a:pt x="4505" y="324"/>
                  <a:pt x="6865" y="198"/>
                </a:cubicBezTo>
                <a:cubicBezTo>
                  <a:pt x="9220" y="68"/>
                  <a:pt x="11517" y="0"/>
                  <a:pt x="13746" y="0"/>
                </a:cubicBezTo>
                <a:cubicBezTo>
                  <a:pt x="15986" y="0"/>
                  <a:pt x="18273" y="68"/>
                  <a:pt x="20627" y="198"/>
                </a:cubicBezTo>
                <a:cubicBezTo>
                  <a:pt x="22992" y="324"/>
                  <a:pt x="25347" y="616"/>
                  <a:pt x="27717" y="997"/>
                </a:cubicBezTo>
                <a:lnTo>
                  <a:pt x="27717" y="55267"/>
                </a:lnTo>
                <a:cubicBezTo>
                  <a:pt x="28620" y="54097"/>
                  <a:pt x="29842" y="52672"/>
                  <a:pt x="31335" y="51012"/>
                </a:cubicBezTo>
                <a:cubicBezTo>
                  <a:pt x="32849" y="49372"/>
                  <a:pt x="34723" y="47791"/>
                  <a:pt x="36931" y="46271"/>
                </a:cubicBezTo>
                <a:cubicBezTo>
                  <a:pt x="39181" y="44768"/>
                  <a:pt x="41860" y="43499"/>
                  <a:pt x="45013" y="42429"/>
                </a:cubicBezTo>
                <a:cubicBezTo>
                  <a:pt x="48166" y="41390"/>
                  <a:pt x="51758" y="40863"/>
                  <a:pt x="55820" y="40863"/>
                </a:cubicBezTo>
                <a:cubicBezTo>
                  <a:pt x="67086" y="40863"/>
                  <a:pt x="75653" y="44006"/>
                  <a:pt x="81469" y="50343"/>
                </a:cubicBezTo>
                <a:cubicBezTo>
                  <a:pt x="87296" y="56660"/>
                  <a:pt x="90209" y="66580"/>
                  <a:pt x="90209" y="80143"/>
                </a:cubicBezTo>
                <a:lnTo>
                  <a:pt x="90209" y="145439"/>
                </a:lnTo>
                <a:cubicBezTo>
                  <a:pt x="87875" y="145836"/>
                  <a:pt x="85510" y="146086"/>
                  <a:pt x="83140" y="146243"/>
                </a:cubicBezTo>
                <a:cubicBezTo>
                  <a:pt x="80791" y="146389"/>
                  <a:pt x="78499" y="146436"/>
                  <a:pt x="76275" y="146436"/>
                </a:cubicBezTo>
                <a:cubicBezTo>
                  <a:pt x="74045" y="146436"/>
                  <a:pt x="71727" y="146389"/>
                  <a:pt x="69399" y="146243"/>
                </a:cubicBezTo>
                <a:cubicBezTo>
                  <a:pt x="67029" y="146086"/>
                  <a:pt x="64674" y="145836"/>
                  <a:pt x="62320" y="145439"/>
                </a:cubicBezTo>
                <a:lnTo>
                  <a:pt x="62320" y="87625"/>
                </a:lnTo>
                <a:cubicBezTo>
                  <a:pt x="62320" y="80519"/>
                  <a:pt x="61192" y="75090"/>
                  <a:pt x="58963" y="71242"/>
                </a:cubicBezTo>
                <a:cubicBezTo>
                  <a:pt x="56733" y="67431"/>
                  <a:pt x="52928" y="65520"/>
                  <a:pt x="47576" y="65520"/>
                </a:cubicBezTo>
                <a:cubicBezTo>
                  <a:pt x="45337" y="65520"/>
                  <a:pt x="43034" y="65844"/>
                  <a:pt x="40695" y="66507"/>
                </a:cubicBezTo>
                <a:cubicBezTo>
                  <a:pt x="38325" y="67180"/>
                  <a:pt x="36190" y="68470"/>
                  <a:pt x="34300" y="70365"/>
                </a:cubicBezTo>
                <a:cubicBezTo>
                  <a:pt x="32405" y="72265"/>
                  <a:pt x="30823" y="74917"/>
                  <a:pt x="29575" y="78332"/>
                </a:cubicBezTo>
                <a:cubicBezTo>
                  <a:pt x="28343" y="81788"/>
                  <a:pt x="27722" y="86241"/>
                  <a:pt x="27722" y="91796"/>
                </a:cubicBezTo>
                <a:lnTo>
                  <a:pt x="27722" y="145439"/>
                </a:lnTo>
                <a:cubicBezTo>
                  <a:pt x="25352" y="145836"/>
                  <a:pt x="22997" y="146086"/>
                  <a:pt x="20632" y="146243"/>
                </a:cubicBezTo>
                <a:cubicBezTo>
                  <a:pt x="18278" y="146389"/>
                  <a:pt x="15986" y="146436"/>
                  <a:pt x="13751" y="146436"/>
                </a:cubicBezTo>
                <a:cubicBezTo>
                  <a:pt x="11522" y="146436"/>
                  <a:pt x="9256" y="146389"/>
                  <a:pt x="6964" y="146243"/>
                </a:cubicBezTo>
                <a:cubicBezTo>
                  <a:pt x="4693" y="146086"/>
                  <a:pt x="2360" y="145836"/>
                  <a:pt x="5" y="145439"/>
                </a:cubicBezTo>
                <a:lnTo>
                  <a:pt x="5" y="99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0" name="Vrije vorm: vorm 79">
            <a:extLst>
              <a:ext uri="{FF2B5EF4-FFF2-40B4-BE49-F238E27FC236}">
                <a16:creationId xmlns:a16="http://schemas.microsoft.com/office/drawing/2014/main" id="{024170ED-CDB2-43EA-A228-31B30BEFDFFC}"/>
              </a:ext>
            </a:extLst>
          </p:cNvPr>
          <p:cNvSpPr/>
          <p:nvPr/>
        </p:nvSpPr>
        <p:spPr>
          <a:xfrm>
            <a:off x="10560422" y="2947641"/>
            <a:ext cx="97716" cy="106748"/>
          </a:xfrm>
          <a:custGeom>
            <a:avLst/>
            <a:gdLst>
              <a:gd name="connsiteX0" fmla="*/ 48746 w 97716"/>
              <a:gd name="connsiteY0" fmla="*/ 106748 h 106748"/>
              <a:gd name="connsiteX1" fmla="*/ 27226 w 97716"/>
              <a:gd name="connsiteY1" fmla="*/ 102686 h 106748"/>
              <a:gd name="connsiteX2" fmla="*/ 1210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107 w 97716"/>
              <a:gd name="connsiteY6" fmla="*/ 15474 h 106748"/>
              <a:gd name="connsiteX7" fmla="*/ 27226 w 97716"/>
              <a:gd name="connsiteY7" fmla="*/ 4140 h 106748"/>
              <a:gd name="connsiteX8" fmla="*/ 48746 w 97716"/>
              <a:gd name="connsiteY8" fmla="*/ 0 h 106748"/>
              <a:gd name="connsiteX9" fmla="*/ 70381 w 97716"/>
              <a:gd name="connsiteY9" fmla="*/ 4140 h 106748"/>
              <a:gd name="connsiteX10" fmla="*/ 85714 w 97716"/>
              <a:gd name="connsiteY10" fmla="*/ 15474 h 106748"/>
              <a:gd name="connsiteX11" fmla="*/ 94761 w 97716"/>
              <a:gd name="connsiteY11" fmla="*/ 32536 h 106748"/>
              <a:gd name="connsiteX12" fmla="*/ 97716 w 97716"/>
              <a:gd name="connsiteY12" fmla="*/ 53674 h 106748"/>
              <a:gd name="connsiteX13" fmla="*/ 94761 w 97716"/>
              <a:gd name="connsiteY13" fmla="*/ 74589 h 106748"/>
              <a:gd name="connsiteX14" fmla="*/ 85714 w 97716"/>
              <a:gd name="connsiteY14" fmla="*/ 91446 h 106748"/>
              <a:gd name="connsiteX15" fmla="*/ 70381 w 97716"/>
              <a:gd name="connsiteY15" fmla="*/ 102686 h 106748"/>
              <a:gd name="connsiteX16" fmla="*/ 48746 w 97716"/>
              <a:gd name="connsiteY16" fmla="*/ 106748 h 106748"/>
              <a:gd name="connsiteX17" fmla="*/ 48746 w 97716"/>
              <a:gd name="connsiteY17" fmla="*/ 85442 h 106748"/>
              <a:gd name="connsiteX18" fmla="*/ 64580 w 97716"/>
              <a:gd name="connsiteY18" fmla="*/ 77256 h 106748"/>
              <a:gd name="connsiteX19" fmla="*/ 69404 w 97716"/>
              <a:gd name="connsiteY19" fmla="*/ 53669 h 106748"/>
              <a:gd name="connsiteX20" fmla="*/ 64580 w 97716"/>
              <a:gd name="connsiteY20" fmla="*/ 30082 h 106748"/>
              <a:gd name="connsiteX21" fmla="*/ 48746 w 97716"/>
              <a:gd name="connsiteY21" fmla="*/ 21890 h 106748"/>
              <a:gd name="connsiteX22" fmla="*/ 33131 w 97716"/>
              <a:gd name="connsiteY22" fmla="*/ 30082 h 106748"/>
              <a:gd name="connsiteX23" fmla="*/ 28322 w 97716"/>
              <a:gd name="connsiteY23" fmla="*/ 53669 h 106748"/>
              <a:gd name="connsiteX24" fmla="*/ 33131 w 97716"/>
              <a:gd name="connsiteY24" fmla="*/ 77256 h 106748"/>
              <a:gd name="connsiteX25" fmla="*/ 48746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46" y="106748"/>
                </a:moveTo>
                <a:cubicBezTo>
                  <a:pt x="40492" y="106748"/>
                  <a:pt x="33308" y="105380"/>
                  <a:pt x="27226" y="102686"/>
                </a:cubicBezTo>
                <a:cubicBezTo>
                  <a:pt x="21118" y="100019"/>
                  <a:pt x="16085" y="96265"/>
                  <a:pt x="12107" y="91446"/>
                </a:cubicBezTo>
                <a:cubicBezTo>
                  <a:pt x="8092" y="86669"/>
                  <a:pt x="5069" y="81020"/>
                  <a:pt x="3049" y="74589"/>
                </a:cubicBezTo>
                <a:cubicBezTo>
                  <a:pt x="1018" y="68157"/>
                  <a:pt x="0" y="61182"/>
                  <a:pt x="0" y="53674"/>
                </a:cubicBezTo>
                <a:cubicBezTo>
                  <a:pt x="0" y="46172"/>
                  <a:pt x="1013" y="39129"/>
                  <a:pt x="3049" y="32536"/>
                </a:cubicBezTo>
                <a:cubicBezTo>
                  <a:pt x="5069" y="25978"/>
                  <a:pt x="8092" y="20288"/>
                  <a:pt x="12107" y="15474"/>
                </a:cubicBezTo>
                <a:cubicBezTo>
                  <a:pt x="16090" y="10666"/>
                  <a:pt x="21123" y="6891"/>
                  <a:pt x="27226" y="4140"/>
                </a:cubicBezTo>
                <a:cubicBezTo>
                  <a:pt x="33308" y="1373"/>
                  <a:pt x="40492" y="0"/>
                  <a:pt x="48746" y="0"/>
                </a:cubicBezTo>
                <a:cubicBezTo>
                  <a:pt x="57026" y="0"/>
                  <a:pt x="64231" y="1373"/>
                  <a:pt x="70381" y="4140"/>
                </a:cubicBezTo>
                <a:cubicBezTo>
                  <a:pt x="76541" y="6897"/>
                  <a:pt x="81647" y="10666"/>
                  <a:pt x="85714" y="15474"/>
                </a:cubicBezTo>
                <a:cubicBezTo>
                  <a:pt x="89776" y="20288"/>
                  <a:pt x="92804" y="25978"/>
                  <a:pt x="94761" y="32536"/>
                </a:cubicBezTo>
                <a:cubicBezTo>
                  <a:pt x="96724" y="39129"/>
                  <a:pt x="97716" y="46172"/>
                  <a:pt x="97716" y="53674"/>
                </a:cubicBezTo>
                <a:cubicBezTo>
                  <a:pt x="97716" y="61177"/>
                  <a:pt x="96724" y="68151"/>
                  <a:pt x="94761" y="74589"/>
                </a:cubicBezTo>
                <a:cubicBezTo>
                  <a:pt x="92798" y="81020"/>
                  <a:pt x="89776" y="86669"/>
                  <a:pt x="85714" y="91446"/>
                </a:cubicBezTo>
                <a:cubicBezTo>
                  <a:pt x="81647" y="96270"/>
                  <a:pt x="76541" y="100019"/>
                  <a:pt x="70381" y="102686"/>
                </a:cubicBezTo>
                <a:cubicBezTo>
                  <a:pt x="64231" y="105380"/>
                  <a:pt x="57026" y="106748"/>
                  <a:pt x="48746" y="106748"/>
                </a:cubicBezTo>
                <a:moveTo>
                  <a:pt x="48746" y="85442"/>
                </a:moveTo>
                <a:cubicBezTo>
                  <a:pt x="56081" y="85442"/>
                  <a:pt x="61370" y="82712"/>
                  <a:pt x="64580" y="77256"/>
                </a:cubicBezTo>
                <a:cubicBezTo>
                  <a:pt x="67817" y="71795"/>
                  <a:pt x="69404" y="63938"/>
                  <a:pt x="69404" y="53669"/>
                </a:cubicBezTo>
                <a:cubicBezTo>
                  <a:pt x="69404" y="43416"/>
                  <a:pt x="67817" y="35532"/>
                  <a:pt x="64580" y="30082"/>
                </a:cubicBezTo>
                <a:cubicBezTo>
                  <a:pt x="61370" y="24631"/>
                  <a:pt x="56086" y="21890"/>
                  <a:pt x="48746" y="21890"/>
                </a:cubicBezTo>
                <a:cubicBezTo>
                  <a:pt x="41541" y="21890"/>
                  <a:pt x="36336" y="24631"/>
                  <a:pt x="33131" y="30082"/>
                </a:cubicBezTo>
                <a:cubicBezTo>
                  <a:pt x="29899" y="35532"/>
                  <a:pt x="28322" y="43421"/>
                  <a:pt x="28322" y="53669"/>
                </a:cubicBezTo>
                <a:cubicBezTo>
                  <a:pt x="28322" y="63938"/>
                  <a:pt x="29899" y="71795"/>
                  <a:pt x="33131" y="77256"/>
                </a:cubicBezTo>
                <a:cubicBezTo>
                  <a:pt x="36336" y="82712"/>
                  <a:pt x="41541" y="85442"/>
                  <a:pt x="48746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1" name="Vrije vorm: vorm 80">
            <a:extLst>
              <a:ext uri="{FF2B5EF4-FFF2-40B4-BE49-F238E27FC236}">
                <a16:creationId xmlns:a16="http://schemas.microsoft.com/office/drawing/2014/main" id="{ED4E689A-7ECD-4482-AB35-BE6254699987}"/>
              </a:ext>
            </a:extLst>
          </p:cNvPr>
          <p:cNvSpPr/>
          <p:nvPr/>
        </p:nvSpPr>
        <p:spPr>
          <a:xfrm>
            <a:off x="10675408" y="2947641"/>
            <a:ext cx="97716" cy="106748"/>
          </a:xfrm>
          <a:custGeom>
            <a:avLst/>
            <a:gdLst>
              <a:gd name="connsiteX0" fmla="*/ 48788 w 97716"/>
              <a:gd name="connsiteY0" fmla="*/ 106748 h 106748"/>
              <a:gd name="connsiteX1" fmla="*/ 27247 w 97716"/>
              <a:gd name="connsiteY1" fmla="*/ 102686 h 106748"/>
              <a:gd name="connsiteX2" fmla="*/ 12097 w 97716"/>
              <a:gd name="connsiteY2" fmla="*/ 91446 h 106748"/>
              <a:gd name="connsiteX3" fmla="*/ 3049 w 97716"/>
              <a:gd name="connsiteY3" fmla="*/ 74589 h 106748"/>
              <a:gd name="connsiteX4" fmla="*/ 0 w 97716"/>
              <a:gd name="connsiteY4" fmla="*/ 53674 h 106748"/>
              <a:gd name="connsiteX5" fmla="*/ 3049 w 97716"/>
              <a:gd name="connsiteY5" fmla="*/ 32536 h 106748"/>
              <a:gd name="connsiteX6" fmla="*/ 12097 w 97716"/>
              <a:gd name="connsiteY6" fmla="*/ 15474 h 106748"/>
              <a:gd name="connsiteX7" fmla="*/ 27247 w 97716"/>
              <a:gd name="connsiteY7" fmla="*/ 4140 h 106748"/>
              <a:gd name="connsiteX8" fmla="*/ 48788 w 97716"/>
              <a:gd name="connsiteY8" fmla="*/ 0 h 106748"/>
              <a:gd name="connsiteX9" fmla="*/ 70407 w 97716"/>
              <a:gd name="connsiteY9" fmla="*/ 4140 h 106748"/>
              <a:gd name="connsiteX10" fmla="*/ 85740 w 97716"/>
              <a:gd name="connsiteY10" fmla="*/ 15474 h 106748"/>
              <a:gd name="connsiteX11" fmla="*/ 94793 w 97716"/>
              <a:gd name="connsiteY11" fmla="*/ 32536 h 106748"/>
              <a:gd name="connsiteX12" fmla="*/ 97716 w 97716"/>
              <a:gd name="connsiteY12" fmla="*/ 53674 h 106748"/>
              <a:gd name="connsiteX13" fmla="*/ 94793 w 97716"/>
              <a:gd name="connsiteY13" fmla="*/ 74589 h 106748"/>
              <a:gd name="connsiteX14" fmla="*/ 85740 w 97716"/>
              <a:gd name="connsiteY14" fmla="*/ 91446 h 106748"/>
              <a:gd name="connsiteX15" fmla="*/ 70407 w 97716"/>
              <a:gd name="connsiteY15" fmla="*/ 102686 h 106748"/>
              <a:gd name="connsiteX16" fmla="*/ 48788 w 97716"/>
              <a:gd name="connsiteY16" fmla="*/ 106748 h 106748"/>
              <a:gd name="connsiteX17" fmla="*/ 48788 w 97716"/>
              <a:gd name="connsiteY17" fmla="*/ 85442 h 106748"/>
              <a:gd name="connsiteX18" fmla="*/ 64580 w 97716"/>
              <a:gd name="connsiteY18" fmla="*/ 77256 h 106748"/>
              <a:gd name="connsiteX19" fmla="*/ 69425 w 97716"/>
              <a:gd name="connsiteY19" fmla="*/ 53669 h 106748"/>
              <a:gd name="connsiteX20" fmla="*/ 64580 w 97716"/>
              <a:gd name="connsiteY20" fmla="*/ 30082 h 106748"/>
              <a:gd name="connsiteX21" fmla="*/ 48788 w 97716"/>
              <a:gd name="connsiteY21" fmla="*/ 21890 h 106748"/>
              <a:gd name="connsiteX22" fmla="*/ 33157 w 97716"/>
              <a:gd name="connsiteY22" fmla="*/ 30082 h 106748"/>
              <a:gd name="connsiteX23" fmla="*/ 28333 w 97716"/>
              <a:gd name="connsiteY23" fmla="*/ 53669 h 106748"/>
              <a:gd name="connsiteX24" fmla="*/ 33157 w 97716"/>
              <a:gd name="connsiteY24" fmla="*/ 77256 h 106748"/>
              <a:gd name="connsiteX25" fmla="*/ 48788 w 97716"/>
              <a:gd name="connsiteY25" fmla="*/ 85442 h 106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97716" h="106748">
                <a:moveTo>
                  <a:pt x="48788" y="106748"/>
                </a:moveTo>
                <a:cubicBezTo>
                  <a:pt x="40523" y="106748"/>
                  <a:pt x="33329" y="105380"/>
                  <a:pt x="27247" y="102686"/>
                </a:cubicBezTo>
                <a:cubicBezTo>
                  <a:pt x="21139" y="100019"/>
                  <a:pt x="16111" y="96265"/>
                  <a:pt x="12097" y="91446"/>
                </a:cubicBezTo>
                <a:cubicBezTo>
                  <a:pt x="8118" y="86669"/>
                  <a:pt x="5095" y="81020"/>
                  <a:pt x="3049" y="74589"/>
                </a:cubicBezTo>
                <a:cubicBezTo>
                  <a:pt x="1029" y="68157"/>
                  <a:pt x="0" y="61182"/>
                  <a:pt x="0" y="53674"/>
                </a:cubicBezTo>
                <a:cubicBezTo>
                  <a:pt x="0" y="46172"/>
                  <a:pt x="1029" y="39129"/>
                  <a:pt x="3049" y="32536"/>
                </a:cubicBezTo>
                <a:cubicBezTo>
                  <a:pt x="5095" y="25978"/>
                  <a:pt x="8118" y="20288"/>
                  <a:pt x="12097" y="15474"/>
                </a:cubicBezTo>
                <a:cubicBezTo>
                  <a:pt x="16111" y="10666"/>
                  <a:pt x="21139" y="6891"/>
                  <a:pt x="27247" y="4140"/>
                </a:cubicBezTo>
                <a:cubicBezTo>
                  <a:pt x="33329" y="1373"/>
                  <a:pt x="40518" y="0"/>
                  <a:pt x="48788" y="0"/>
                </a:cubicBezTo>
                <a:cubicBezTo>
                  <a:pt x="57021" y="0"/>
                  <a:pt x="64225" y="1373"/>
                  <a:pt x="70407" y="4140"/>
                </a:cubicBezTo>
                <a:cubicBezTo>
                  <a:pt x="76567" y="6897"/>
                  <a:pt x="81673" y="10666"/>
                  <a:pt x="85740" y="15474"/>
                </a:cubicBezTo>
                <a:cubicBezTo>
                  <a:pt x="89786" y="20288"/>
                  <a:pt x="92798" y="25978"/>
                  <a:pt x="94793" y="32536"/>
                </a:cubicBezTo>
                <a:cubicBezTo>
                  <a:pt x="96740" y="39129"/>
                  <a:pt x="97716" y="46172"/>
                  <a:pt x="97716" y="53674"/>
                </a:cubicBezTo>
                <a:cubicBezTo>
                  <a:pt x="97716" y="61177"/>
                  <a:pt x="96745" y="68151"/>
                  <a:pt x="94793" y="74589"/>
                </a:cubicBezTo>
                <a:cubicBezTo>
                  <a:pt x="92798" y="81020"/>
                  <a:pt x="89786" y="86669"/>
                  <a:pt x="85740" y="91446"/>
                </a:cubicBezTo>
                <a:cubicBezTo>
                  <a:pt x="81673" y="96270"/>
                  <a:pt x="76567" y="100019"/>
                  <a:pt x="70407" y="102686"/>
                </a:cubicBezTo>
                <a:cubicBezTo>
                  <a:pt x="64225" y="105380"/>
                  <a:pt x="57021" y="106748"/>
                  <a:pt x="48788" y="106748"/>
                </a:cubicBezTo>
                <a:moveTo>
                  <a:pt x="48788" y="85442"/>
                </a:moveTo>
                <a:cubicBezTo>
                  <a:pt x="56107" y="85442"/>
                  <a:pt x="61401" y="82712"/>
                  <a:pt x="64580" y="77256"/>
                </a:cubicBezTo>
                <a:cubicBezTo>
                  <a:pt x="67817" y="71795"/>
                  <a:pt x="69425" y="63938"/>
                  <a:pt x="69425" y="53669"/>
                </a:cubicBezTo>
                <a:cubicBezTo>
                  <a:pt x="69425" y="43416"/>
                  <a:pt x="67817" y="35532"/>
                  <a:pt x="64580" y="30082"/>
                </a:cubicBezTo>
                <a:cubicBezTo>
                  <a:pt x="61401" y="24631"/>
                  <a:pt x="56107" y="21890"/>
                  <a:pt x="48788" y="21890"/>
                </a:cubicBezTo>
                <a:cubicBezTo>
                  <a:pt x="41562" y="21890"/>
                  <a:pt x="36352" y="24631"/>
                  <a:pt x="33157" y="30082"/>
                </a:cubicBezTo>
                <a:cubicBezTo>
                  <a:pt x="29936" y="35532"/>
                  <a:pt x="28333" y="43421"/>
                  <a:pt x="28333" y="53669"/>
                </a:cubicBezTo>
                <a:cubicBezTo>
                  <a:pt x="28333" y="63938"/>
                  <a:pt x="29936" y="71795"/>
                  <a:pt x="33157" y="77256"/>
                </a:cubicBezTo>
                <a:cubicBezTo>
                  <a:pt x="36352" y="82712"/>
                  <a:pt x="41562" y="85442"/>
                  <a:pt x="48788" y="85442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2" name="Vrije vorm: vorm 81">
            <a:extLst>
              <a:ext uri="{FF2B5EF4-FFF2-40B4-BE49-F238E27FC236}">
                <a16:creationId xmlns:a16="http://schemas.microsoft.com/office/drawing/2014/main" id="{33391BFC-5803-4EEB-810C-DFFC4BA18D16}"/>
              </a:ext>
            </a:extLst>
          </p:cNvPr>
          <p:cNvSpPr/>
          <p:nvPr/>
        </p:nvSpPr>
        <p:spPr>
          <a:xfrm>
            <a:off x="10795344" y="2906596"/>
            <a:ext cx="49544" cy="146603"/>
          </a:xfrm>
          <a:custGeom>
            <a:avLst/>
            <a:gdLst>
              <a:gd name="connsiteX0" fmla="*/ 0 w 49544"/>
              <a:gd name="connsiteY0" fmla="*/ 1175 h 146603"/>
              <a:gd name="connsiteX1" fmla="*/ 13945 w 49544"/>
              <a:gd name="connsiteY1" fmla="*/ 0 h 146603"/>
              <a:gd name="connsiteX2" fmla="*/ 27712 w 49544"/>
              <a:gd name="connsiteY2" fmla="*/ 1175 h 146603"/>
              <a:gd name="connsiteX3" fmla="*/ 27712 w 49544"/>
              <a:gd name="connsiteY3" fmla="*/ 104775 h 146603"/>
              <a:gd name="connsiteX4" fmla="*/ 28401 w 49544"/>
              <a:gd name="connsiteY4" fmla="*/ 114616 h 146603"/>
              <a:gd name="connsiteX5" fmla="*/ 30573 w 49544"/>
              <a:gd name="connsiteY5" fmla="*/ 120447 h 146603"/>
              <a:gd name="connsiteX6" fmla="*/ 34405 w 49544"/>
              <a:gd name="connsiteY6" fmla="*/ 123313 h 146603"/>
              <a:gd name="connsiteX7" fmla="*/ 40309 w 49544"/>
              <a:gd name="connsiteY7" fmla="*/ 124086 h 146603"/>
              <a:gd name="connsiteX8" fmla="*/ 43745 w 49544"/>
              <a:gd name="connsiteY8" fmla="*/ 123914 h 146603"/>
              <a:gd name="connsiteX9" fmla="*/ 47378 w 49544"/>
              <a:gd name="connsiteY9" fmla="*/ 123313 h 146603"/>
              <a:gd name="connsiteX10" fmla="*/ 49545 w 49544"/>
              <a:gd name="connsiteY10" fmla="*/ 139106 h 146603"/>
              <a:gd name="connsiteX11" fmla="*/ 49545 w 49544"/>
              <a:gd name="connsiteY11" fmla="*/ 141967 h 146603"/>
              <a:gd name="connsiteX12" fmla="*/ 49158 w 49544"/>
              <a:gd name="connsiteY12" fmla="*/ 144812 h 146603"/>
              <a:gd name="connsiteX13" fmla="*/ 41599 w 49544"/>
              <a:gd name="connsiteY13" fmla="*/ 146206 h 146603"/>
              <a:gd name="connsiteX14" fmla="*/ 33460 w 49544"/>
              <a:gd name="connsiteY14" fmla="*/ 146603 h 146603"/>
              <a:gd name="connsiteX15" fmla="*/ 9152 w 49544"/>
              <a:gd name="connsiteY15" fmla="*/ 138213 h 146603"/>
              <a:gd name="connsiteX16" fmla="*/ 11 w 49544"/>
              <a:gd name="connsiteY16" fmla="*/ 110888 h 146603"/>
              <a:gd name="connsiteX17" fmla="*/ 11 w 49544"/>
              <a:gd name="connsiteY17" fmla="*/ 1175 h 14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9544" h="146603">
                <a:moveTo>
                  <a:pt x="0" y="1175"/>
                </a:moveTo>
                <a:cubicBezTo>
                  <a:pt x="4709" y="376"/>
                  <a:pt x="9350" y="0"/>
                  <a:pt x="13945" y="0"/>
                </a:cubicBezTo>
                <a:cubicBezTo>
                  <a:pt x="18408" y="0"/>
                  <a:pt x="22992" y="376"/>
                  <a:pt x="27712" y="1175"/>
                </a:cubicBezTo>
                <a:lnTo>
                  <a:pt x="27712" y="104775"/>
                </a:lnTo>
                <a:cubicBezTo>
                  <a:pt x="27712" y="108863"/>
                  <a:pt x="27931" y="112146"/>
                  <a:pt x="28401" y="114616"/>
                </a:cubicBezTo>
                <a:cubicBezTo>
                  <a:pt x="28860" y="117137"/>
                  <a:pt x="29596" y="119074"/>
                  <a:pt x="30573" y="120447"/>
                </a:cubicBezTo>
                <a:cubicBezTo>
                  <a:pt x="31554" y="121847"/>
                  <a:pt x="32823" y="122797"/>
                  <a:pt x="34405" y="123313"/>
                </a:cubicBezTo>
                <a:cubicBezTo>
                  <a:pt x="35971" y="123841"/>
                  <a:pt x="37934" y="124086"/>
                  <a:pt x="40309" y="124086"/>
                </a:cubicBezTo>
                <a:cubicBezTo>
                  <a:pt x="41348" y="124086"/>
                  <a:pt x="42512" y="124060"/>
                  <a:pt x="43745" y="123914"/>
                </a:cubicBezTo>
                <a:cubicBezTo>
                  <a:pt x="44982" y="123768"/>
                  <a:pt x="46198" y="123595"/>
                  <a:pt x="47378" y="123313"/>
                </a:cubicBezTo>
                <a:cubicBezTo>
                  <a:pt x="48814" y="128733"/>
                  <a:pt x="49545" y="133974"/>
                  <a:pt x="49545" y="139106"/>
                </a:cubicBezTo>
                <a:lnTo>
                  <a:pt x="49545" y="141967"/>
                </a:lnTo>
                <a:cubicBezTo>
                  <a:pt x="49545" y="142839"/>
                  <a:pt x="49419" y="143779"/>
                  <a:pt x="49158" y="144812"/>
                </a:cubicBezTo>
                <a:cubicBezTo>
                  <a:pt x="47039" y="145491"/>
                  <a:pt x="44533" y="145956"/>
                  <a:pt x="41599" y="146206"/>
                </a:cubicBezTo>
                <a:cubicBezTo>
                  <a:pt x="38639" y="146473"/>
                  <a:pt x="35914" y="146603"/>
                  <a:pt x="33460" y="146603"/>
                </a:cubicBezTo>
                <a:cubicBezTo>
                  <a:pt x="23332" y="146603"/>
                  <a:pt x="15234" y="143805"/>
                  <a:pt x="9152" y="138213"/>
                </a:cubicBezTo>
                <a:cubicBezTo>
                  <a:pt x="3059" y="132627"/>
                  <a:pt x="11" y="123512"/>
                  <a:pt x="11" y="110888"/>
                </a:cubicBezTo>
                <a:lnTo>
                  <a:pt x="11" y="1175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63D789A9-ECE7-48A9-8057-691BB817BA07}"/>
              </a:ext>
            </a:extLst>
          </p:cNvPr>
          <p:cNvSpPr/>
          <p:nvPr/>
        </p:nvSpPr>
        <p:spPr>
          <a:xfrm>
            <a:off x="9198262" y="2405412"/>
            <a:ext cx="1781211" cy="416060"/>
          </a:xfrm>
          <a:custGeom>
            <a:avLst/>
            <a:gdLst>
              <a:gd name="connsiteX0" fmla="*/ 1633350 w 1781211"/>
              <a:gd name="connsiteY0" fmla="*/ 247629 h 416060"/>
              <a:gd name="connsiteX1" fmla="*/ 1664382 w 1781211"/>
              <a:gd name="connsiteY1" fmla="*/ 261856 h 416060"/>
              <a:gd name="connsiteX2" fmla="*/ 1675492 w 1781211"/>
              <a:gd name="connsiteY2" fmla="*/ 288398 h 416060"/>
              <a:gd name="connsiteX3" fmla="*/ 1668209 w 1781211"/>
              <a:gd name="connsiteY3" fmla="*/ 309542 h 416060"/>
              <a:gd name="connsiteX4" fmla="*/ 1650218 w 1781211"/>
              <a:gd name="connsiteY4" fmla="*/ 322620 h 416060"/>
              <a:gd name="connsiteX5" fmla="*/ 1626845 w 1781211"/>
              <a:gd name="connsiteY5" fmla="*/ 329537 h 416060"/>
              <a:gd name="connsiteX6" fmla="*/ 1603483 w 1781211"/>
              <a:gd name="connsiteY6" fmla="*/ 331458 h 416060"/>
              <a:gd name="connsiteX7" fmla="*/ 1556350 w 1781211"/>
              <a:gd name="connsiteY7" fmla="*/ 326457 h 416060"/>
              <a:gd name="connsiteX8" fmla="*/ 1508476 w 1781211"/>
              <a:gd name="connsiteY8" fmla="*/ 311463 h 416060"/>
              <a:gd name="connsiteX9" fmla="*/ 1493529 w 1781211"/>
              <a:gd name="connsiteY9" fmla="*/ 352602 h 416060"/>
              <a:gd name="connsiteX10" fmla="*/ 1486251 w 1781211"/>
              <a:gd name="connsiteY10" fmla="*/ 394520 h 416060"/>
              <a:gd name="connsiteX11" fmla="*/ 1516135 w 1781211"/>
              <a:gd name="connsiteY11" fmla="*/ 404523 h 416060"/>
              <a:gd name="connsiteX12" fmla="*/ 1544097 w 1781211"/>
              <a:gd name="connsiteY12" fmla="*/ 411064 h 416060"/>
              <a:gd name="connsiteX13" fmla="*/ 1573583 w 1781211"/>
              <a:gd name="connsiteY13" fmla="*/ 414896 h 416060"/>
              <a:gd name="connsiteX14" fmla="*/ 1607304 w 1781211"/>
              <a:gd name="connsiteY14" fmla="*/ 416060 h 416060"/>
              <a:gd name="connsiteX15" fmla="*/ 1680097 w 1781211"/>
              <a:gd name="connsiteY15" fmla="*/ 405671 h 416060"/>
              <a:gd name="connsiteX16" fmla="*/ 1734872 w 1781211"/>
              <a:gd name="connsiteY16" fmla="*/ 377213 h 416060"/>
              <a:gd name="connsiteX17" fmla="*/ 1769334 w 1781211"/>
              <a:gd name="connsiteY17" fmla="*/ 334534 h 416060"/>
              <a:gd name="connsiteX18" fmla="*/ 1781212 w 1781211"/>
              <a:gd name="connsiteY18" fmla="*/ 281470 h 416060"/>
              <a:gd name="connsiteX19" fmla="*/ 1774320 w 1781211"/>
              <a:gd name="connsiteY19" fmla="*/ 234557 h 416060"/>
              <a:gd name="connsiteX20" fmla="*/ 1755165 w 1781211"/>
              <a:gd name="connsiteY20" fmla="*/ 202256 h 416060"/>
              <a:gd name="connsiteX21" fmla="*/ 1725668 w 1781211"/>
              <a:gd name="connsiteY21" fmla="*/ 180345 h 416060"/>
              <a:gd name="connsiteX22" fmla="*/ 1686967 w 1781211"/>
              <a:gd name="connsiteY22" fmla="*/ 165351 h 416060"/>
              <a:gd name="connsiteX23" fmla="*/ 1643306 w 1781211"/>
              <a:gd name="connsiteY23" fmla="*/ 152273 h 416060"/>
              <a:gd name="connsiteX24" fmla="*/ 1613809 w 1781211"/>
              <a:gd name="connsiteY24" fmla="*/ 139205 h 416060"/>
              <a:gd name="connsiteX25" fmla="*/ 1603472 w 1781211"/>
              <a:gd name="connsiteY25" fmla="*/ 115357 h 416060"/>
              <a:gd name="connsiteX26" fmla="*/ 1618017 w 1781211"/>
              <a:gd name="connsiteY26" fmla="*/ 89593 h 416060"/>
              <a:gd name="connsiteX27" fmla="*/ 1658634 w 1781211"/>
              <a:gd name="connsiteY27" fmla="*/ 81516 h 416060"/>
              <a:gd name="connsiteX28" fmla="*/ 1705370 w 1781211"/>
              <a:gd name="connsiteY28" fmla="*/ 87285 h 416060"/>
              <a:gd name="connsiteX29" fmla="*/ 1745972 w 1781211"/>
              <a:gd name="connsiteY29" fmla="*/ 100739 h 416060"/>
              <a:gd name="connsiteX30" fmla="*/ 1760522 w 1781211"/>
              <a:gd name="connsiteY30" fmla="*/ 63056 h 416060"/>
              <a:gd name="connsiteX31" fmla="*/ 1768196 w 1781211"/>
              <a:gd name="connsiteY31" fmla="*/ 21541 h 416060"/>
              <a:gd name="connsiteX32" fmla="*/ 1709207 w 1781211"/>
              <a:gd name="connsiteY32" fmla="*/ 5388 h 416060"/>
              <a:gd name="connsiteX33" fmla="*/ 1650213 w 1781211"/>
              <a:gd name="connsiteY33" fmla="*/ 0 h 416060"/>
              <a:gd name="connsiteX34" fmla="*/ 1536433 w 1781211"/>
              <a:gd name="connsiteY34" fmla="*/ 33068 h 416060"/>
              <a:gd name="connsiteX35" fmla="*/ 1494688 w 1781211"/>
              <a:gd name="connsiteY35" fmla="*/ 124587 h 416060"/>
              <a:gd name="connsiteX36" fmla="*/ 1518808 w 1781211"/>
              <a:gd name="connsiteY36" fmla="*/ 197260 h 416060"/>
              <a:gd name="connsiteX37" fmla="*/ 1585857 w 1781211"/>
              <a:gd name="connsiteY37" fmla="*/ 233794 h 416060"/>
              <a:gd name="connsiteX38" fmla="*/ 1633350 w 1781211"/>
              <a:gd name="connsiteY38" fmla="*/ 247629 h 416060"/>
              <a:gd name="connsiteX39" fmla="*/ 1178296 w 1781211"/>
              <a:gd name="connsiteY39" fmla="*/ 165345 h 416060"/>
              <a:gd name="connsiteX40" fmla="*/ 1202045 w 1781211"/>
              <a:gd name="connsiteY40" fmla="*/ 104582 h 416060"/>
              <a:gd name="connsiteX41" fmla="*/ 1260277 w 1781211"/>
              <a:gd name="connsiteY41" fmla="*/ 83056 h 416060"/>
              <a:gd name="connsiteX42" fmla="*/ 1312756 w 1781211"/>
              <a:gd name="connsiteY42" fmla="*/ 105746 h 416060"/>
              <a:gd name="connsiteX43" fmla="*/ 1333059 w 1781211"/>
              <a:gd name="connsiteY43" fmla="*/ 165345 h 416060"/>
              <a:gd name="connsiteX44" fmla="*/ 1178296 w 1781211"/>
              <a:gd name="connsiteY44" fmla="*/ 165345 h 416060"/>
              <a:gd name="connsiteX45" fmla="*/ 1431877 w 1781211"/>
              <a:gd name="connsiteY45" fmla="*/ 241485 h 416060"/>
              <a:gd name="connsiteX46" fmla="*/ 1434561 w 1781211"/>
              <a:gd name="connsiteY46" fmla="*/ 218795 h 416060"/>
              <a:gd name="connsiteX47" fmla="*/ 1435720 w 1781211"/>
              <a:gd name="connsiteY47" fmla="*/ 189956 h 416060"/>
              <a:gd name="connsiteX48" fmla="*/ 1424219 w 1781211"/>
              <a:gd name="connsiteY48" fmla="*/ 114976 h 416060"/>
              <a:gd name="connsiteX49" fmla="*/ 1390132 w 1781211"/>
              <a:gd name="connsiteY49" fmla="*/ 54609 h 416060"/>
              <a:gd name="connsiteX50" fmla="*/ 1335357 w 1781211"/>
              <a:gd name="connsiteY50" fmla="*/ 14613 h 416060"/>
              <a:gd name="connsiteX51" fmla="*/ 1261807 w 1781211"/>
              <a:gd name="connsiteY51" fmla="*/ 0 h 416060"/>
              <a:gd name="connsiteX52" fmla="*/ 1178688 w 1781211"/>
              <a:gd name="connsiteY52" fmla="*/ 16534 h 416060"/>
              <a:gd name="connsiteX53" fmla="*/ 1118932 w 1781211"/>
              <a:gd name="connsiteY53" fmla="*/ 61526 h 416060"/>
              <a:gd name="connsiteX54" fmla="*/ 1082533 w 1781211"/>
              <a:gd name="connsiteY54" fmla="*/ 128435 h 416060"/>
              <a:gd name="connsiteX55" fmla="*/ 1070280 w 1781211"/>
              <a:gd name="connsiteY55" fmla="*/ 210734 h 416060"/>
              <a:gd name="connsiteX56" fmla="*/ 1082152 w 1781211"/>
              <a:gd name="connsiteY56" fmla="*/ 293018 h 416060"/>
              <a:gd name="connsiteX57" fmla="*/ 1118932 w 1781211"/>
              <a:gd name="connsiteY57" fmla="*/ 357990 h 416060"/>
              <a:gd name="connsiteX58" fmla="*/ 1183287 w 1781211"/>
              <a:gd name="connsiteY58" fmla="*/ 400680 h 416060"/>
              <a:gd name="connsiteX59" fmla="*/ 1277903 w 1781211"/>
              <a:gd name="connsiteY59" fmla="*/ 416060 h 416060"/>
              <a:gd name="connsiteX60" fmla="*/ 1412738 w 1781211"/>
              <a:gd name="connsiteY60" fmla="*/ 392985 h 416060"/>
              <a:gd name="connsiteX61" fmla="*/ 1405842 w 1781211"/>
              <a:gd name="connsiteY61" fmla="*/ 346839 h 416060"/>
              <a:gd name="connsiteX62" fmla="*/ 1391286 w 1781211"/>
              <a:gd name="connsiteY62" fmla="*/ 309928 h 416060"/>
              <a:gd name="connsiteX63" fmla="*/ 1339570 w 1781211"/>
              <a:gd name="connsiteY63" fmla="*/ 324165 h 416060"/>
              <a:gd name="connsiteX64" fmla="*/ 1286329 w 1781211"/>
              <a:gd name="connsiteY64" fmla="*/ 329161 h 416060"/>
              <a:gd name="connsiteX65" fmla="*/ 1209715 w 1781211"/>
              <a:gd name="connsiteY65" fmla="*/ 308399 h 416060"/>
              <a:gd name="connsiteX66" fmla="*/ 1177529 w 1781211"/>
              <a:gd name="connsiteY66" fmla="*/ 241490 h 416060"/>
              <a:gd name="connsiteX67" fmla="*/ 1431877 w 1781211"/>
              <a:gd name="connsiteY67" fmla="*/ 241490 h 416060"/>
              <a:gd name="connsiteX68" fmla="*/ 799841 w 1781211"/>
              <a:gd name="connsiteY68" fmla="*/ 406057 h 416060"/>
              <a:gd name="connsiteX69" fmla="*/ 827432 w 1781211"/>
              <a:gd name="connsiteY69" fmla="*/ 409900 h 416060"/>
              <a:gd name="connsiteX70" fmla="*/ 853479 w 1781211"/>
              <a:gd name="connsiteY70" fmla="*/ 410672 h 416060"/>
              <a:gd name="connsiteX71" fmla="*/ 880303 w 1781211"/>
              <a:gd name="connsiteY71" fmla="*/ 409900 h 416060"/>
              <a:gd name="connsiteX72" fmla="*/ 910933 w 1781211"/>
              <a:gd name="connsiteY72" fmla="*/ 406830 h 416060"/>
              <a:gd name="connsiteX73" fmla="*/ 1061096 w 1781211"/>
              <a:gd name="connsiteY73" fmla="*/ 9998 h 416060"/>
              <a:gd name="connsiteX74" fmla="*/ 1027015 w 1781211"/>
              <a:gd name="connsiteY74" fmla="*/ 5388 h 416060"/>
              <a:gd name="connsiteX75" fmla="*/ 1000583 w 1781211"/>
              <a:gd name="connsiteY75" fmla="*/ 4620 h 416060"/>
              <a:gd name="connsiteX76" fmla="*/ 971462 w 1781211"/>
              <a:gd name="connsiteY76" fmla="*/ 5769 h 416060"/>
              <a:gd name="connsiteX77" fmla="*/ 943891 w 1781211"/>
              <a:gd name="connsiteY77" fmla="*/ 9230 h 416060"/>
              <a:gd name="connsiteX78" fmla="*/ 858851 w 1781211"/>
              <a:gd name="connsiteY78" fmla="*/ 305308 h 416060"/>
              <a:gd name="connsiteX79" fmla="*/ 772270 w 1781211"/>
              <a:gd name="connsiteY79" fmla="*/ 9230 h 416060"/>
              <a:gd name="connsiteX80" fmla="*/ 743922 w 1781211"/>
              <a:gd name="connsiteY80" fmla="*/ 5388 h 416060"/>
              <a:gd name="connsiteX81" fmla="*/ 713281 w 1781211"/>
              <a:gd name="connsiteY81" fmla="*/ 4620 h 416060"/>
              <a:gd name="connsiteX82" fmla="*/ 686076 w 1781211"/>
              <a:gd name="connsiteY82" fmla="*/ 5388 h 416060"/>
              <a:gd name="connsiteX83" fmla="*/ 651985 w 1781211"/>
              <a:gd name="connsiteY83" fmla="*/ 9998 h 416060"/>
              <a:gd name="connsiteX84" fmla="*/ 799841 w 1781211"/>
              <a:gd name="connsiteY84" fmla="*/ 406057 h 416060"/>
              <a:gd name="connsiteX85" fmla="*/ 500318 w 1781211"/>
              <a:gd name="connsiteY85" fmla="*/ 406830 h 416060"/>
              <a:gd name="connsiteX86" fmla="*/ 553188 w 1781211"/>
              <a:gd name="connsiteY86" fmla="*/ 411435 h 416060"/>
              <a:gd name="connsiteX87" fmla="*/ 606815 w 1781211"/>
              <a:gd name="connsiteY87" fmla="*/ 406830 h 416060"/>
              <a:gd name="connsiteX88" fmla="*/ 606815 w 1781211"/>
              <a:gd name="connsiteY88" fmla="*/ 9235 h 416060"/>
              <a:gd name="connsiteX89" fmla="*/ 448987 w 1781211"/>
              <a:gd name="connsiteY89" fmla="*/ 9235 h 416060"/>
              <a:gd name="connsiteX90" fmla="*/ 444393 w 1781211"/>
              <a:gd name="connsiteY90" fmla="*/ 49994 h 416060"/>
              <a:gd name="connsiteX91" fmla="*/ 445547 w 1781211"/>
              <a:gd name="connsiteY91" fmla="*/ 71143 h 416060"/>
              <a:gd name="connsiteX92" fmla="*/ 448987 w 1781211"/>
              <a:gd name="connsiteY92" fmla="*/ 92281 h 416060"/>
              <a:gd name="connsiteX93" fmla="*/ 500323 w 1781211"/>
              <a:gd name="connsiteY93" fmla="*/ 92281 h 416060"/>
              <a:gd name="connsiteX94" fmla="*/ 500323 w 1781211"/>
              <a:gd name="connsiteY94" fmla="*/ 406830 h 416060"/>
              <a:gd name="connsiteX95" fmla="*/ 147872 w 1781211"/>
              <a:gd name="connsiteY95" fmla="*/ 406057 h 416060"/>
              <a:gd name="connsiteX96" fmla="*/ 175458 w 1781211"/>
              <a:gd name="connsiteY96" fmla="*/ 409900 h 416060"/>
              <a:gd name="connsiteX97" fmla="*/ 201510 w 1781211"/>
              <a:gd name="connsiteY97" fmla="*/ 410672 h 416060"/>
              <a:gd name="connsiteX98" fmla="*/ 228318 w 1781211"/>
              <a:gd name="connsiteY98" fmla="*/ 409900 h 416060"/>
              <a:gd name="connsiteX99" fmla="*/ 258964 w 1781211"/>
              <a:gd name="connsiteY99" fmla="*/ 406830 h 416060"/>
              <a:gd name="connsiteX100" fmla="*/ 409127 w 1781211"/>
              <a:gd name="connsiteY100" fmla="*/ 9998 h 416060"/>
              <a:gd name="connsiteX101" fmla="*/ 375031 w 1781211"/>
              <a:gd name="connsiteY101" fmla="*/ 5388 h 416060"/>
              <a:gd name="connsiteX102" fmla="*/ 348603 w 1781211"/>
              <a:gd name="connsiteY102" fmla="*/ 4620 h 416060"/>
              <a:gd name="connsiteX103" fmla="*/ 319493 w 1781211"/>
              <a:gd name="connsiteY103" fmla="*/ 5769 h 416060"/>
              <a:gd name="connsiteX104" fmla="*/ 291912 w 1781211"/>
              <a:gd name="connsiteY104" fmla="*/ 9230 h 416060"/>
              <a:gd name="connsiteX105" fmla="*/ 206866 w 1781211"/>
              <a:gd name="connsiteY105" fmla="*/ 305308 h 416060"/>
              <a:gd name="connsiteX106" fmla="*/ 120296 w 1781211"/>
              <a:gd name="connsiteY106" fmla="*/ 9230 h 416060"/>
              <a:gd name="connsiteX107" fmla="*/ 91942 w 1781211"/>
              <a:gd name="connsiteY107" fmla="*/ 5388 h 416060"/>
              <a:gd name="connsiteX108" fmla="*/ 61302 w 1781211"/>
              <a:gd name="connsiteY108" fmla="*/ 4620 h 416060"/>
              <a:gd name="connsiteX109" fmla="*/ 34097 w 1781211"/>
              <a:gd name="connsiteY109" fmla="*/ 5388 h 416060"/>
              <a:gd name="connsiteX110" fmla="*/ 0 w 1781211"/>
              <a:gd name="connsiteY110" fmla="*/ 9998 h 416060"/>
              <a:gd name="connsiteX111" fmla="*/ 147872 w 1781211"/>
              <a:gd name="connsiteY111" fmla="*/ 406057 h 41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781211" h="416060">
                <a:moveTo>
                  <a:pt x="1633350" y="247629"/>
                </a:moveTo>
                <a:cubicBezTo>
                  <a:pt x="1646637" y="251743"/>
                  <a:pt x="1656969" y="256473"/>
                  <a:pt x="1664382" y="261856"/>
                </a:cubicBezTo>
                <a:cubicBezTo>
                  <a:pt x="1671780" y="267249"/>
                  <a:pt x="1675492" y="276093"/>
                  <a:pt x="1675492" y="288398"/>
                </a:cubicBezTo>
                <a:cubicBezTo>
                  <a:pt x="1675492" y="297117"/>
                  <a:pt x="1673064" y="304159"/>
                  <a:pt x="1668209" y="309542"/>
                </a:cubicBezTo>
                <a:cubicBezTo>
                  <a:pt x="1663354" y="314930"/>
                  <a:pt x="1657355" y="319284"/>
                  <a:pt x="1650218" y="322620"/>
                </a:cubicBezTo>
                <a:cubicBezTo>
                  <a:pt x="1643050" y="325956"/>
                  <a:pt x="1635271" y="328269"/>
                  <a:pt x="1626845" y="329537"/>
                </a:cubicBezTo>
                <a:cubicBezTo>
                  <a:pt x="1618414" y="330827"/>
                  <a:pt x="1610625" y="331458"/>
                  <a:pt x="1603483" y="331458"/>
                </a:cubicBezTo>
                <a:cubicBezTo>
                  <a:pt x="1587131" y="331458"/>
                  <a:pt x="1571406" y="329798"/>
                  <a:pt x="1556350" y="326457"/>
                </a:cubicBezTo>
                <a:cubicBezTo>
                  <a:pt x="1541278" y="323126"/>
                  <a:pt x="1525328" y="318125"/>
                  <a:pt x="1508476" y="311463"/>
                </a:cubicBezTo>
                <a:cubicBezTo>
                  <a:pt x="1502347" y="324802"/>
                  <a:pt x="1497366" y="338506"/>
                  <a:pt x="1493529" y="352602"/>
                </a:cubicBezTo>
                <a:cubicBezTo>
                  <a:pt x="1489707" y="366719"/>
                  <a:pt x="1487269" y="380674"/>
                  <a:pt x="1486251" y="394520"/>
                </a:cubicBezTo>
                <a:cubicBezTo>
                  <a:pt x="1496980" y="398633"/>
                  <a:pt x="1506936" y="401949"/>
                  <a:pt x="1516135" y="404523"/>
                </a:cubicBezTo>
                <a:cubicBezTo>
                  <a:pt x="1525328" y="407070"/>
                  <a:pt x="1534637" y="409252"/>
                  <a:pt x="1544097" y="411064"/>
                </a:cubicBezTo>
                <a:cubicBezTo>
                  <a:pt x="1553546" y="412850"/>
                  <a:pt x="1563377" y="414134"/>
                  <a:pt x="1573583" y="414896"/>
                </a:cubicBezTo>
                <a:cubicBezTo>
                  <a:pt x="1583811" y="415674"/>
                  <a:pt x="1595051" y="416060"/>
                  <a:pt x="1607304" y="416060"/>
                </a:cubicBezTo>
                <a:cubicBezTo>
                  <a:pt x="1634368" y="416060"/>
                  <a:pt x="1658639" y="412599"/>
                  <a:pt x="1680097" y="405671"/>
                </a:cubicBezTo>
                <a:cubicBezTo>
                  <a:pt x="1701549" y="398764"/>
                  <a:pt x="1719795" y="389278"/>
                  <a:pt x="1734872" y="377213"/>
                </a:cubicBezTo>
                <a:cubicBezTo>
                  <a:pt x="1749919" y="365179"/>
                  <a:pt x="1761404" y="350958"/>
                  <a:pt x="1769334" y="334534"/>
                </a:cubicBezTo>
                <a:cubicBezTo>
                  <a:pt x="1777249" y="318130"/>
                  <a:pt x="1781212" y="300447"/>
                  <a:pt x="1781212" y="281470"/>
                </a:cubicBezTo>
                <a:cubicBezTo>
                  <a:pt x="1781212" y="263020"/>
                  <a:pt x="1778904" y="247384"/>
                  <a:pt x="1774320" y="234557"/>
                </a:cubicBezTo>
                <a:cubicBezTo>
                  <a:pt x="1769726" y="221756"/>
                  <a:pt x="1763325" y="210990"/>
                  <a:pt x="1755165" y="202256"/>
                </a:cubicBezTo>
                <a:cubicBezTo>
                  <a:pt x="1746985" y="193543"/>
                  <a:pt x="1737159" y="186244"/>
                  <a:pt x="1725668" y="180345"/>
                </a:cubicBezTo>
                <a:cubicBezTo>
                  <a:pt x="1714167" y="174451"/>
                  <a:pt x="1701267" y="169459"/>
                  <a:pt x="1686967" y="165351"/>
                </a:cubicBezTo>
                <a:lnTo>
                  <a:pt x="1643306" y="152273"/>
                </a:lnTo>
                <a:cubicBezTo>
                  <a:pt x="1630542" y="148169"/>
                  <a:pt x="1620700" y="143815"/>
                  <a:pt x="1613809" y="139205"/>
                </a:cubicBezTo>
                <a:cubicBezTo>
                  <a:pt x="1606918" y="134580"/>
                  <a:pt x="1603472" y="126650"/>
                  <a:pt x="1603472" y="115357"/>
                </a:cubicBezTo>
                <a:cubicBezTo>
                  <a:pt x="1603472" y="103569"/>
                  <a:pt x="1608317" y="94981"/>
                  <a:pt x="1618017" y="89593"/>
                </a:cubicBezTo>
                <a:cubicBezTo>
                  <a:pt x="1627712" y="84210"/>
                  <a:pt x="1641265" y="81516"/>
                  <a:pt x="1658634" y="81516"/>
                </a:cubicBezTo>
                <a:cubicBezTo>
                  <a:pt x="1674975" y="81516"/>
                  <a:pt x="1690559" y="83438"/>
                  <a:pt x="1705370" y="87285"/>
                </a:cubicBezTo>
                <a:cubicBezTo>
                  <a:pt x="1720176" y="91128"/>
                  <a:pt x="1733713" y="95628"/>
                  <a:pt x="1745972" y="100739"/>
                </a:cubicBezTo>
                <a:cubicBezTo>
                  <a:pt x="1751589" y="89979"/>
                  <a:pt x="1756429" y="77423"/>
                  <a:pt x="1760522" y="63056"/>
                </a:cubicBezTo>
                <a:cubicBezTo>
                  <a:pt x="1764615" y="48715"/>
                  <a:pt x="1767163" y="34874"/>
                  <a:pt x="1768196" y="21541"/>
                </a:cubicBezTo>
                <a:cubicBezTo>
                  <a:pt x="1748269" y="14362"/>
                  <a:pt x="1728608" y="8985"/>
                  <a:pt x="1709207" y="5388"/>
                </a:cubicBezTo>
                <a:cubicBezTo>
                  <a:pt x="1689781" y="1801"/>
                  <a:pt x="1670125" y="0"/>
                  <a:pt x="1650213" y="0"/>
                </a:cubicBezTo>
                <a:cubicBezTo>
                  <a:pt x="1602193" y="0"/>
                  <a:pt x="1564259" y="11026"/>
                  <a:pt x="1536433" y="33068"/>
                </a:cubicBezTo>
                <a:cubicBezTo>
                  <a:pt x="1508575" y="55126"/>
                  <a:pt x="1494688" y="85636"/>
                  <a:pt x="1494688" y="124587"/>
                </a:cubicBezTo>
                <a:cubicBezTo>
                  <a:pt x="1494688" y="156888"/>
                  <a:pt x="1502728" y="181107"/>
                  <a:pt x="1518808" y="197260"/>
                </a:cubicBezTo>
                <a:cubicBezTo>
                  <a:pt x="1534903" y="213413"/>
                  <a:pt x="1557237" y="225603"/>
                  <a:pt x="1585857" y="233794"/>
                </a:cubicBezTo>
                <a:lnTo>
                  <a:pt x="1633350" y="247629"/>
                </a:lnTo>
                <a:close/>
                <a:moveTo>
                  <a:pt x="1178296" y="165345"/>
                </a:moveTo>
                <a:cubicBezTo>
                  <a:pt x="1180844" y="139200"/>
                  <a:pt x="1188759" y="118949"/>
                  <a:pt x="1202045" y="104582"/>
                </a:cubicBezTo>
                <a:cubicBezTo>
                  <a:pt x="1215316" y="90235"/>
                  <a:pt x="1234722" y="83056"/>
                  <a:pt x="1260277" y="83056"/>
                </a:cubicBezTo>
                <a:cubicBezTo>
                  <a:pt x="1282742" y="83056"/>
                  <a:pt x="1300237" y="90627"/>
                  <a:pt x="1312756" y="105746"/>
                </a:cubicBezTo>
                <a:cubicBezTo>
                  <a:pt x="1325265" y="120865"/>
                  <a:pt x="1332026" y="140735"/>
                  <a:pt x="1333059" y="165345"/>
                </a:cubicBezTo>
                <a:lnTo>
                  <a:pt x="1178296" y="165345"/>
                </a:lnTo>
                <a:close/>
                <a:moveTo>
                  <a:pt x="1431877" y="241485"/>
                </a:moveTo>
                <a:cubicBezTo>
                  <a:pt x="1432895" y="235841"/>
                  <a:pt x="1433804" y="228287"/>
                  <a:pt x="1434561" y="218795"/>
                </a:cubicBezTo>
                <a:cubicBezTo>
                  <a:pt x="1435339" y="209314"/>
                  <a:pt x="1435720" y="199703"/>
                  <a:pt x="1435720" y="189956"/>
                </a:cubicBezTo>
                <a:cubicBezTo>
                  <a:pt x="1435720" y="163304"/>
                  <a:pt x="1431877" y="138313"/>
                  <a:pt x="1424219" y="114976"/>
                </a:cubicBezTo>
                <a:cubicBezTo>
                  <a:pt x="1416560" y="91645"/>
                  <a:pt x="1405194" y="71519"/>
                  <a:pt x="1390132" y="54609"/>
                </a:cubicBezTo>
                <a:cubicBezTo>
                  <a:pt x="1375060" y="37683"/>
                  <a:pt x="1356809" y="24360"/>
                  <a:pt x="1335357" y="14613"/>
                </a:cubicBezTo>
                <a:cubicBezTo>
                  <a:pt x="1313900" y="4881"/>
                  <a:pt x="1289399" y="0"/>
                  <a:pt x="1261807" y="0"/>
                </a:cubicBezTo>
                <a:cubicBezTo>
                  <a:pt x="1230133" y="0"/>
                  <a:pt x="1202437" y="5513"/>
                  <a:pt x="1178688" y="16534"/>
                </a:cubicBezTo>
                <a:cubicBezTo>
                  <a:pt x="1154923" y="27565"/>
                  <a:pt x="1135017" y="42575"/>
                  <a:pt x="1118932" y="61526"/>
                </a:cubicBezTo>
                <a:cubicBezTo>
                  <a:pt x="1102841" y="80504"/>
                  <a:pt x="1090703" y="102812"/>
                  <a:pt x="1082533" y="128435"/>
                </a:cubicBezTo>
                <a:cubicBezTo>
                  <a:pt x="1074362" y="154084"/>
                  <a:pt x="1070280" y="181504"/>
                  <a:pt x="1070280" y="210734"/>
                </a:cubicBezTo>
                <a:cubicBezTo>
                  <a:pt x="1070280" y="240467"/>
                  <a:pt x="1074237" y="267901"/>
                  <a:pt x="1082152" y="293018"/>
                </a:cubicBezTo>
                <a:cubicBezTo>
                  <a:pt x="1090061" y="318135"/>
                  <a:pt x="1102314" y="339807"/>
                  <a:pt x="1118932" y="357990"/>
                </a:cubicBezTo>
                <a:cubicBezTo>
                  <a:pt x="1135523" y="376195"/>
                  <a:pt x="1156975" y="390421"/>
                  <a:pt x="1183287" y="400680"/>
                </a:cubicBezTo>
                <a:cubicBezTo>
                  <a:pt x="1209579" y="410918"/>
                  <a:pt x="1241117" y="416060"/>
                  <a:pt x="1277903" y="416060"/>
                </a:cubicBezTo>
                <a:cubicBezTo>
                  <a:pt x="1327948" y="416060"/>
                  <a:pt x="1372899" y="408370"/>
                  <a:pt x="1412738" y="392985"/>
                </a:cubicBezTo>
                <a:cubicBezTo>
                  <a:pt x="1412216" y="376581"/>
                  <a:pt x="1409924" y="361201"/>
                  <a:pt x="1405842" y="346839"/>
                </a:cubicBezTo>
                <a:cubicBezTo>
                  <a:pt x="1401749" y="332492"/>
                  <a:pt x="1396893" y="320187"/>
                  <a:pt x="1391286" y="309928"/>
                </a:cubicBezTo>
                <a:cubicBezTo>
                  <a:pt x="1374935" y="316084"/>
                  <a:pt x="1357707" y="320829"/>
                  <a:pt x="1339570" y="324165"/>
                </a:cubicBezTo>
                <a:cubicBezTo>
                  <a:pt x="1321433" y="327501"/>
                  <a:pt x="1303688" y="329161"/>
                  <a:pt x="1286329" y="329161"/>
                </a:cubicBezTo>
                <a:cubicBezTo>
                  <a:pt x="1254650" y="329161"/>
                  <a:pt x="1229131" y="322244"/>
                  <a:pt x="1209715" y="308399"/>
                </a:cubicBezTo>
                <a:cubicBezTo>
                  <a:pt x="1190294" y="294548"/>
                  <a:pt x="1179570" y="272250"/>
                  <a:pt x="1177529" y="241490"/>
                </a:cubicBezTo>
                <a:lnTo>
                  <a:pt x="1431877" y="241490"/>
                </a:lnTo>
                <a:close/>
                <a:moveTo>
                  <a:pt x="799841" y="406057"/>
                </a:moveTo>
                <a:cubicBezTo>
                  <a:pt x="808528" y="408099"/>
                  <a:pt x="817727" y="409388"/>
                  <a:pt x="827432" y="409900"/>
                </a:cubicBezTo>
                <a:cubicBezTo>
                  <a:pt x="837117" y="410401"/>
                  <a:pt x="845820" y="410672"/>
                  <a:pt x="853479" y="410672"/>
                </a:cubicBezTo>
                <a:cubicBezTo>
                  <a:pt x="860631" y="410672"/>
                  <a:pt x="869569" y="410401"/>
                  <a:pt x="880303" y="409900"/>
                </a:cubicBezTo>
                <a:cubicBezTo>
                  <a:pt x="891021" y="409383"/>
                  <a:pt x="901227" y="408365"/>
                  <a:pt x="910933" y="406830"/>
                </a:cubicBezTo>
                <a:lnTo>
                  <a:pt x="1061096" y="9998"/>
                </a:lnTo>
                <a:cubicBezTo>
                  <a:pt x="1048332" y="7434"/>
                  <a:pt x="1036961" y="5894"/>
                  <a:pt x="1027015" y="5388"/>
                </a:cubicBezTo>
                <a:cubicBezTo>
                  <a:pt x="1017044" y="4881"/>
                  <a:pt x="1008247" y="4620"/>
                  <a:pt x="1000583" y="4620"/>
                </a:cubicBezTo>
                <a:cubicBezTo>
                  <a:pt x="990867" y="4620"/>
                  <a:pt x="981162" y="4996"/>
                  <a:pt x="971462" y="5769"/>
                </a:cubicBezTo>
                <a:cubicBezTo>
                  <a:pt x="961756" y="6536"/>
                  <a:pt x="952563" y="7685"/>
                  <a:pt x="943891" y="9230"/>
                </a:cubicBezTo>
                <a:lnTo>
                  <a:pt x="858851" y="305308"/>
                </a:lnTo>
                <a:lnTo>
                  <a:pt x="772270" y="9230"/>
                </a:lnTo>
                <a:cubicBezTo>
                  <a:pt x="763578" y="7173"/>
                  <a:pt x="754134" y="5894"/>
                  <a:pt x="743922" y="5388"/>
                </a:cubicBezTo>
                <a:cubicBezTo>
                  <a:pt x="733694" y="4881"/>
                  <a:pt x="723488" y="4620"/>
                  <a:pt x="713281" y="4620"/>
                </a:cubicBezTo>
                <a:cubicBezTo>
                  <a:pt x="705623" y="4620"/>
                  <a:pt x="696538" y="4876"/>
                  <a:pt x="686076" y="5388"/>
                </a:cubicBezTo>
                <a:cubicBezTo>
                  <a:pt x="675598" y="5894"/>
                  <a:pt x="664243" y="7434"/>
                  <a:pt x="651985" y="9998"/>
                </a:cubicBezTo>
                <a:lnTo>
                  <a:pt x="799841" y="406057"/>
                </a:lnTo>
                <a:close/>
                <a:moveTo>
                  <a:pt x="500318" y="406830"/>
                </a:moveTo>
                <a:cubicBezTo>
                  <a:pt x="518710" y="409900"/>
                  <a:pt x="536325" y="411435"/>
                  <a:pt x="553188" y="411435"/>
                </a:cubicBezTo>
                <a:cubicBezTo>
                  <a:pt x="570542" y="411435"/>
                  <a:pt x="588433" y="409900"/>
                  <a:pt x="606815" y="406830"/>
                </a:cubicBezTo>
                <a:lnTo>
                  <a:pt x="606815" y="9235"/>
                </a:lnTo>
                <a:lnTo>
                  <a:pt x="448987" y="9235"/>
                </a:lnTo>
                <a:cubicBezTo>
                  <a:pt x="445933" y="22564"/>
                  <a:pt x="444393" y="36148"/>
                  <a:pt x="444393" y="49994"/>
                </a:cubicBezTo>
                <a:cubicBezTo>
                  <a:pt x="444393" y="56660"/>
                  <a:pt x="444780" y="63714"/>
                  <a:pt x="445547" y="71143"/>
                </a:cubicBezTo>
                <a:cubicBezTo>
                  <a:pt x="446309" y="78582"/>
                  <a:pt x="447463" y="85636"/>
                  <a:pt x="448987" y="92281"/>
                </a:cubicBezTo>
                <a:lnTo>
                  <a:pt x="500323" y="92281"/>
                </a:lnTo>
                <a:lnTo>
                  <a:pt x="500323" y="406830"/>
                </a:lnTo>
                <a:close/>
                <a:moveTo>
                  <a:pt x="147872" y="406057"/>
                </a:moveTo>
                <a:cubicBezTo>
                  <a:pt x="156549" y="408099"/>
                  <a:pt x="165753" y="409388"/>
                  <a:pt x="175458" y="409900"/>
                </a:cubicBezTo>
                <a:cubicBezTo>
                  <a:pt x="185158" y="410401"/>
                  <a:pt x="193845" y="410672"/>
                  <a:pt x="201510" y="410672"/>
                </a:cubicBezTo>
                <a:cubicBezTo>
                  <a:pt x="208651" y="410672"/>
                  <a:pt x="217600" y="410401"/>
                  <a:pt x="228318" y="409900"/>
                </a:cubicBezTo>
                <a:cubicBezTo>
                  <a:pt x="239036" y="409383"/>
                  <a:pt x="249253" y="408365"/>
                  <a:pt x="258964" y="406830"/>
                </a:cubicBezTo>
                <a:lnTo>
                  <a:pt x="409127" y="9998"/>
                </a:lnTo>
                <a:cubicBezTo>
                  <a:pt x="396352" y="7434"/>
                  <a:pt x="384997" y="5894"/>
                  <a:pt x="375031" y="5388"/>
                </a:cubicBezTo>
                <a:cubicBezTo>
                  <a:pt x="365075" y="4881"/>
                  <a:pt x="356257" y="4620"/>
                  <a:pt x="348603" y="4620"/>
                </a:cubicBezTo>
                <a:cubicBezTo>
                  <a:pt x="338893" y="4620"/>
                  <a:pt x="329182" y="4996"/>
                  <a:pt x="319493" y="5769"/>
                </a:cubicBezTo>
                <a:cubicBezTo>
                  <a:pt x="309782" y="6536"/>
                  <a:pt x="300588" y="7685"/>
                  <a:pt x="291912" y="9230"/>
                </a:cubicBezTo>
                <a:lnTo>
                  <a:pt x="206866" y="305308"/>
                </a:lnTo>
                <a:lnTo>
                  <a:pt x="120296" y="9230"/>
                </a:lnTo>
                <a:cubicBezTo>
                  <a:pt x="111598" y="7173"/>
                  <a:pt x="102159" y="5894"/>
                  <a:pt x="91942" y="5388"/>
                </a:cubicBezTo>
                <a:cubicBezTo>
                  <a:pt x="81720" y="4881"/>
                  <a:pt x="71513" y="4620"/>
                  <a:pt x="61302" y="4620"/>
                </a:cubicBezTo>
                <a:cubicBezTo>
                  <a:pt x="53638" y="4620"/>
                  <a:pt x="44569" y="4876"/>
                  <a:pt x="34097" y="5388"/>
                </a:cubicBezTo>
                <a:cubicBezTo>
                  <a:pt x="23629" y="5894"/>
                  <a:pt x="12269" y="7434"/>
                  <a:pt x="0" y="9998"/>
                </a:cubicBezTo>
                <a:lnTo>
                  <a:pt x="147872" y="406057"/>
                </a:lnTo>
                <a:close/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84" name="Vrije vorm: vorm 83">
            <a:extLst>
              <a:ext uri="{FF2B5EF4-FFF2-40B4-BE49-F238E27FC236}">
                <a16:creationId xmlns:a16="http://schemas.microsoft.com/office/drawing/2014/main" id="{DCB76C2B-2160-46C5-B882-9DED1135BE27}"/>
              </a:ext>
            </a:extLst>
          </p:cNvPr>
          <p:cNvSpPr/>
          <p:nvPr/>
        </p:nvSpPr>
        <p:spPr>
          <a:xfrm>
            <a:off x="9674616" y="2215169"/>
            <a:ext cx="136370" cy="136903"/>
          </a:xfrm>
          <a:custGeom>
            <a:avLst/>
            <a:gdLst>
              <a:gd name="connsiteX0" fmla="*/ 68177 w 136370"/>
              <a:gd name="connsiteY0" fmla="*/ 136903 h 136903"/>
              <a:gd name="connsiteX1" fmla="*/ 136371 w 136370"/>
              <a:gd name="connsiteY1" fmla="*/ 68449 h 136903"/>
              <a:gd name="connsiteX2" fmla="*/ 68177 w 136370"/>
              <a:gd name="connsiteY2" fmla="*/ 0 h 136903"/>
              <a:gd name="connsiteX3" fmla="*/ 0 w 136370"/>
              <a:gd name="connsiteY3" fmla="*/ 68449 h 136903"/>
              <a:gd name="connsiteX4" fmla="*/ 68177 w 136370"/>
              <a:gd name="connsiteY4" fmla="*/ 136903 h 136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370" h="136903">
                <a:moveTo>
                  <a:pt x="68177" y="136903"/>
                </a:moveTo>
                <a:cubicBezTo>
                  <a:pt x="105840" y="136903"/>
                  <a:pt x="136371" y="106247"/>
                  <a:pt x="136371" y="68449"/>
                </a:cubicBezTo>
                <a:cubicBezTo>
                  <a:pt x="136371" y="30646"/>
                  <a:pt x="105835" y="0"/>
                  <a:pt x="68177" y="0"/>
                </a:cubicBezTo>
                <a:cubicBezTo>
                  <a:pt x="30531" y="0"/>
                  <a:pt x="0" y="30646"/>
                  <a:pt x="0" y="68449"/>
                </a:cubicBezTo>
                <a:cubicBezTo>
                  <a:pt x="5" y="106242"/>
                  <a:pt x="30531" y="136903"/>
                  <a:pt x="68177" y="136903"/>
                </a:cubicBezTo>
              </a:path>
            </a:pathLst>
          </a:custGeom>
          <a:solidFill>
            <a:srgbClr val="FFFFFF"/>
          </a:solidFill>
          <a:ln w="5208" cap="flat">
            <a:noFill/>
            <a:prstDash val="solid"/>
            <a:miter/>
          </a:ln>
        </p:spPr>
        <p:txBody>
          <a:bodyPr rtlCol="0" anchor="ctr"/>
          <a:lstStyle/>
          <a:p>
            <a:endParaRPr lang="nl-BE"/>
          </a:p>
        </p:txBody>
      </p: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presentatie</a:t>
            </a:r>
            <a:endParaRPr lang="en-GB"/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4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err="1">
              <a:solidFill>
                <a:schemeClr val="tx1"/>
              </a:solidFill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D1F7F18A-A7A2-6C4A-97DB-53029F5F2B8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49D66696-B91C-1549-A031-0BC8E91BFB6D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5D6EAFB4-970A-5247-A852-1FF2F50DAA37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>
            <a:extLst>
              <a:ext uri="{FF2B5EF4-FFF2-40B4-BE49-F238E27FC236}">
                <a16:creationId xmlns:a16="http://schemas.microsoft.com/office/drawing/2014/main" id="{88F01DAE-F4D5-744A-AC2C-2E4D2CD89552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F8437029-D775-0146-B4AC-910DD34CAC9F}"/>
              </a:ext>
            </a:extLst>
          </p:cNvPr>
          <p:cNvSpPr/>
          <p:nvPr userDrawn="1"/>
        </p:nvSpPr>
        <p:spPr>
          <a:xfrm>
            <a:off x="791181" y="375557"/>
            <a:ext cx="11400817" cy="648244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2" name="Tijdelijke aanduiding voor afbeelding 451">
            <a:extLst>
              <a:ext uri="{FF2B5EF4-FFF2-40B4-BE49-F238E27FC236}">
                <a16:creationId xmlns:a16="http://schemas.microsoft.com/office/drawing/2014/main" id="{91EA3A57-463E-4C44-8EFC-2654D5FAD3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DFE53C8-3CC0-8147-816C-090144D8B5B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18" name="Tijdelijke aanduiding voor afbeelding 17">
            <a:extLst>
              <a:ext uri="{FF2B5EF4-FFF2-40B4-BE49-F238E27FC236}">
                <a16:creationId xmlns:a16="http://schemas.microsoft.com/office/drawing/2014/main" id="{1A01A326-30CD-874D-BBC9-5B7E9742D4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20609 w 5309507"/>
              <a:gd name="connsiteY0" fmla="*/ 6076189 h 6482443"/>
              <a:gd name="connsiteX1" fmla="*/ 4845137 w 5309507"/>
              <a:gd name="connsiteY1" fmla="*/ 6086756 h 6482443"/>
              <a:gd name="connsiteX2" fmla="*/ 4854622 w 5309507"/>
              <a:gd name="connsiteY2" fmla="*/ 6114505 h 6482443"/>
              <a:gd name="connsiteX3" fmla="*/ 4782293 w 5309507"/>
              <a:gd name="connsiteY3" fmla="*/ 6114505 h 6482443"/>
              <a:gd name="connsiteX4" fmla="*/ 4793395 w 5309507"/>
              <a:gd name="connsiteY4" fmla="*/ 6086210 h 6482443"/>
              <a:gd name="connsiteX5" fmla="*/ 4820609 w 5309507"/>
              <a:gd name="connsiteY5" fmla="*/ 6076189 h 6482443"/>
              <a:gd name="connsiteX6" fmla="*/ 4450830 w 5309507"/>
              <a:gd name="connsiteY6" fmla="*/ 6042471 h 6482443"/>
              <a:gd name="connsiteX7" fmla="*/ 4448717 w 5309507"/>
              <a:gd name="connsiteY7" fmla="*/ 6061156 h 6482443"/>
              <a:gd name="connsiteX8" fmla="*/ 4449243 w 5309507"/>
              <a:gd name="connsiteY8" fmla="*/ 6070862 h 6482443"/>
              <a:gd name="connsiteX9" fmla="*/ 4450830 w 5309507"/>
              <a:gd name="connsiteY9" fmla="*/ 6080549 h 6482443"/>
              <a:gd name="connsiteX10" fmla="*/ 4474457 w 5309507"/>
              <a:gd name="connsiteY10" fmla="*/ 6080549 h 6482443"/>
              <a:gd name="connsiteX11" fmla="*/ 4474457 w 5309507"/>
              <a:gd name="connsiteY11" fmla="*/ 6224797 h 6482443"/>
              <a:gd name="connsiteX12" fmla="*/ 4498794 w 5309507"/>
              <a:gd name="connsiteY12" fmla="*/ 6226911 h 6482443"/>
              <a:gd name="connsiteX13" fmla="*/ 4523484 w 5309507"/>
              <a:gd name="connsiteY13" fmla="*/ 6224797 h 6482443"/>
              <a:gd name="connsiteX14" fmla="*/ 4523486 w 5309507"/>
              <a:gd name="connsiteY14" fmla="*/ 6224797 h 6482443"/>
              <a:gd name="connsiteX15" fmla="*/ 4523486 w 5309507"/>
              <a:gd name="connsiteY15" fmla="*/ 6042471 h 6482443"/>
              <a:gd name="connsiteX16" fmla="*/ 4572492 w 5309507"/>
              <a:gd name="connsiteY16" fmla="*/ 6040358 h 6482443"/>
              <a:gd name="connsiteX17" fmla="*/ 4559965 w 5309507"/>
              <a:gd name="connsiteY17" fmla="*/ 6040703 h 6482443"/>
              <a:gd name="connsiteX18" fmla="*/ 4544273 w 5309507"/>
              <a:gd name="connsiteY18" fmla="*/ 6042826 h 6482443"/>
              <a:gd name="connsiteX19" fmla="*/ 4612338 w 5309507"/>
              <a:gd name="connsiteY19" fmla="*/ 6224444 h 6482443"/>
              <a:gd name="connsiteX20" fmla="*/ 4625038 w 5309507"/>
              <a:gd name="connsiteY20" fmla="*/ 6226203 h 6482443"/>
              <a:gd name="connsiteX21" fmla="*/ 4637030 w 5309507"/>
              <a:gd name="connsiteY21" fmla="*/ 6226567 h 6482443"/>
              <a:gd name="connsiteX22" fmla="*/ 4649375 w 5309507"/>
              <a:gd name="connsiteY22" fmla="*/ 6226203 h 6482443"/>
              <a:gd name="connsiteX23" fmla="*/ 4663479 w 5309507"/>
              <a:gd name="connsiteY23" fmla="*/ 6224797 h 6482443"/>
              <a:gd name="connsiteX24" fmla="*/ 4732594 w 5309507"/>
              <a:gd name="connsiteY24" fmla="*/ 6042826 h 6482443"/>
              <a:gd name="connsiteX25" fmla="*/ 4716902 w 5309507"/>
              <a:gd name="connsiteY25" fmla="*/ 6040703 h 6482443"/>
              <a:gd name="connsiteX26" fmla="*/ 4704739 w 5309507"/>
              <a:gd name="connsiteY26" fmla="*/ 6040358 h 6482443"/>
              <a:gd name="connsiteX27" fmla="*/ 4691332 w 5309507"/>
              <a:gd name="connsiteY27" fmla="*/ 6040885 h 6482443"/>
              <a:gd name="connsiteX28" fmla="*/ 4678643 w 5309507"/>
              <a:gd name="connsiteY28" fmla="*/ 6042472 h 6482443"/>
              <a:gd name="connsiteX29" fmla="*/ 4639494 w 5309507"/>
              <a:gd name="connsiteY29" fmla="*/ 6178248 h 6482443"/>
              <a:gd name="connsiteX30" fmla="*/ 4599638 w 5309507"/>
              <a:gd name="connsiteY30" fmla="*/ 6042472 h 6482443"/>
              <a:gd name="connsiteX31" fmla="*/ 4586596 w 5309507"/>
              <a:gd name="connsiteY31" fmla="*/ 6040703 h 6482443"/>
              <a:gd name="connsiteX32" fmla="*/ 4572492 w 5309507"/>
              <a:gd name="connsiteY32" fmla="*/ 6040358 h 6482443"/>
              <a:gd name="connsiteX33" fmla="*/ 4272377 w 5309507"/>
              <a:gd name="connsiteY33" fmla="*/ 6040358 h 6482443"/>
              <a:gd name="connsiteX34" fmla="*/ 4259850 w 5309507"/>
              <a:gd name="connsiteY34" fmla="*/ 6040703 h 6482443"/>
              <a:gd name="connsiteX35" fmla="*/ 4244158 w 5309507"/>
              <a:gd name="connsiteY35" fmla="*/ 6042826 h 6482443"/>
              <a:gd name="connsiteX36" fmla="*/ 4312222 w 5309507"/>
              <a:gd name="connsiteY36" fmla="*/ 6224444 h 6482443"/>
              <a:gd name="connsiteX37" fmla="*/ 4324920 w 5309507"/>
              <a:gd name="connsiteY37" fmla="*/ 6226203 h 6482443"/>
              <a:gd name="connsiteX38" fmla="*/ 4336912 w 5309507"/>
              <a:gd name="connsiteY38" fmla="*/ 6226567 h 6482443"/>
              <a:gd name="connsiteX39" fmla="*/ 4349248 w 5309507"/>
              <a:gd name="connsiteY39" fmla="*/ 6226203 h 6482443"/>
              <a:gd name="connsiteX40" fmla="*/ 4363363 w 5309507"/>
              <a:gd name="connsiteY40" fmla="*/ 6224797 h 6482443"/>
              <a:gd name="connsiteX41" fmla="*/ 4432490 w 5309507"/>
              <a:gd name="connsiteY41" fmla="*/ 6042826 h 6482443"/>
              <a:gd name="connsiteX42" fmla="*/ 4416789 w 5309507"/>
              <a:gd name="connsiteY42" fmla="*/ 6040703 h 6482443"/>
              <a:gd name="connsiteX43" fmla="*/ 4404626 w 5309507"/>
              <a:gd name="connsiteY43" fmla="*/ 6040358 h 6482443"/>
              <a:gd name="connsiteX44" fmla="*/ 4391228 w 5309507"/>
              <a:gd name="connsiteY44" fmla="*/ 6040885 h 6482443"/>
              <a:gd name="connsiteX45" fmla="*/ 4378530 w 5309507"/>
              <a:gd name="connsiteY45" fmla="*/ 6042472 h 6482443"/>
              <a:gd name="connsiteX46" fmla="*/ 4339381 w 5309507"/>
              <a:gd name="connsiteY46" fmla="*/ 6178248 h 6482443"/>
              <a:gd name="connsiteX47" fmla="*/ 4299534 w 5309507"/>
              <a:gd name="connsiteY47" fmla="*/ 6042472 h 6482443"/>
              <a:gd name="connsiteX48" fmla="*/ 4286481 w 5309507"/>
              <a:gd name="connsiteY48" fmla="*/ 6040703 h 6482443"/>
              <a:gd name="connsiteX49" fmla="*/ 4272377 w 5309507"/>
              <a:gd name="connsiteY49" fmla="*/ 6040358 h 6482443"/>
              <a:gd name="connsiteX50" fmla="*/ 5003787 w 5309507"/>
              <a:gd name="connsiteY50" fmla="*/ 6038235 h 6482443"/>
              <a:gd name="connsiteX51" fmla="*/ 4951404 w 5309507"/>
              <a:gd name="connsiteY51" fmla="*/ 6053401 h 6482443"/>
              <a:gd name="connsiteX52" fmla="*/ 4932193 w 5309507"/>
              <a:gd name="connsiteY52" fmla="*/ 6095371 h 6482443"/>
              <a:gd name="connsiteX53" fmla="*/ 4943295 w 5309507"/>
              <a:gd name="connsiteY53" fmla="*/ 6128695 h 6482443"/>
              <a:gd name="connsiteX54" fmla="*/ 4974152 w 5309507"/>
              <a:gd name="connsiteY54" fmla="*/ 6145448 h 6482443"/>
              <a:gd name="connsiteX55" fmla="*/ 4996021 w 5309507"/>
              <a:gd name="connsiteY55" fmla="*/ 6151788 h 6482443"/>
              <a:gd name="connsiteX56" fmla="*/ 5010307 w 5309507"/>
              <a:gd name="connsiteY56" fmla="*/ 6158320 h 6482443"/>
              <a:gd name="connsiteX57" fmla="*/ 5015413 w 5309507"/>
              <a:gd name="connsiteY57" fmla="*/ 6170483 h 6482443"/>
              <a:gd name="connsiteX58" fmla="*/ 5012067 w 5309507"/>
              <a:gd name="connsiteY58" fmla="*/ 6180179 h 6482443"/>
              <a:gd name="connsiteX59" fmla="*/ 5003785 w 5309507"/>
              <a:gd name="connsiteY59" fmla="*/ 6186183 h 6482443"/>
              <a:gd name="connsiteX60" fmla="*/ 4993017 w 5309507"/>
              <a:gd name="connsiteY60" fmla="*/ 6189348 h 6482443"/>
              <a:gd name="connsiteX61" fmla="*/ 4982269 w 5309507"/>
              <a:gd name="connsiteY61" fmla="*/ 6190238 h 6482443"/>
              <a:gd name="connsiteX62" fmla="*/ 4960572 w 5309507"/>
              <a:gd name="connsiteY62" fmla="*/ 6187944 h 6482443"/>
              <a:gd name="connsiteX63" fmla="*/ 4938531 w 5309507"/>
              <a:gd name="connsiteY63" fmla="*/ 6181069 h 6482443"/>
              <a:gd name="connsiteX64" fmla="*/ 4931656 w 5309507"/>
              <a:gd name="connsiteY64" fmla="*/ 6199936 h 6482443"/>
              <a:gd name="connsiteX65" fmla="*/ 4928309 w 5309507"/>
              <a:gd name="connsiteY65" fmla="*/ 6219156 h 6482443"/>
              <a:gd name="connsiteX66" fmla="*/ 4942060 w 5309507"/>
              <a:gd name="connsiteY66" fmla="*/ 6223738 h 6482443"/>
              <a:gd name="connsiteX67" fmla="*/ 4954931 w 5309507"/>
              <a:gd name="connsiteY67" fmla="*/ 6226740 h 6482443"/>
              <a:gd name="connsiteX68" fmla="*/ 4968509 w 5309507"/>
              <a:gd name="connsiteY68" fmla="*/ 6228499 h 6482443"/>
              <a:gd name="connsiteX69" fmla="*/ 4984030 w 5309507"/>
              <a:gd name="connsiteY69" fmla="*/ 6229034 h 6482443"/>
              <a:gd name="connsiteX70" fmla="*/ 5017536 w 5309507"/>
              <a:gd name="connsiteY70" fmla="*/ 6224273 h 6482443"/>
              <a:gd name="connsiteX71" fmla="*/ 5042752 w 5309507"/>
              <a:gd name="connsiteY71" fmla="*/ 6211219 h 6482443"/>
              <a:gd name="connsiteX72" fmla="*/ 5058617 w 5309507"/>
              <a:gd name="connsiteY72" fmla="*/ 6191646 h 6482443"/>
              <a:gd name="connsiteX73" fmla="*/ 5064087 w 5309507"/>
              <a:gd name="connsiteY73" fmla="*/ 6167309 h 6482443"/>
              <a:gd name="connsiteX74" fmla="*/ 5060911 w 5309507"/>
              <a:gd name="connsiteY74" fmla="*/ 6145803 h 6482443"/>
              <a:gd name="connsiteX75" fmla="*/ 5052095 w 5309507"/>
              <a:gd name="connsiteY75" fmla="*/ 6130991 h 6482443"/>
              <a:gd name="connsiteX76" fmla="*/ 5038517 w 5309507"/>
              <a:gd name="connsiteY76" fmla="*/ 6120940 h 6482443"/>
              <a:gd name="connsiteX77" fmla="*/ 5020703 w 5309507"/>
              <a:gd name="connsiteY77" fmla="*/ 6114056 h 6482443"/>
              <a:gd name="connsiteX78" fmla="*/ 5000603 w 5309507"/>
              <a:gd name="connsiteY78" fmla="*/ 6108060 h 6482443"/>
              <a:gd name="connsiteX79" fmla="*/ 4987025 w 5309507"/>
              <a:gd name="connsiteY79" fmla="*/ 6102075 h 6482443"/>
              <a:gd name="connsiteX80" fmla="*/ 4982272 w 5309507"/>
              <a:gd name="connsiteY80" fmla="*/ 6091135 h 6482443"/>
              <a:gd name="connsiteX81" fmla="*/ 4988966 w 5309507"/>
              <a:gd name="connsiteY81" fmla="*/ 6079326 h 6482443"/>
              <a:gd name="connsiteX82" fmla="*/ 5007660 w 5309507"/>
              <a:gd name="connsiteY82" fmla="*/ 6075615 h 6482443"/>
              <a:gd name="connsiteX83" fmla="*/ 5029175 w 5309507"/>
              <a:gd name="connsiteY83" fmla="*/ 6078264 h 6482443"/>
              <a:gd name="connsiteX84" fmla="*/ 5047860 w 5309507"/>
              <a:gd name="connsiteY84" fmla="*/ 6084431 h 6482443"/>
              <a:gd name="connsiteX85" fmla="*/ 5054564 w 5309507"/>
              <a:gd name="connsiteY85" fmla="*/ 6067152 h 6482443"/>
              <a:gd name="connsiteX86" fmla="*/ 5058093 w 5309507"/>
              <a:gd name="connsiteY86" fmla="*/ 6048113 h 6482443"/>
              <a:gd name="connsiteX87" fmla="*/ 5030936 w 5309507"/>
              <a:gd name="connsiteY87" fmla="*/ 6040703 h 6482443"/>
              <a:gd name="connsiteX88" fmla="*/ 5003787 w 5309507"/>
              <a:gd name="connsiteY88" fmla="*/ 6038235 h 6482443"/>
              <a:gd name="connsiteX89" fmla="*/ 4824987 w 5309507"/>
              <a:gd name="connsiteY89" fmla="*/ 6038235 h 6482443"/>
              <a:gd name="connsiteX90" fmla="*/ 4786728 w 5309507"/>
              <a:gd name="connsiteY90" fmla="*/ 6045817 h 6482443"/>
              <a:gd name="connsiteX91" fmla="*/ 4759218 w 5309507"/>
              <a:gd name="connsiteY91" fmla="*/ 6066444 h 6482443"/>
              <a:gd name="connsiteX92" fmla="*/ 4742464 w 5309507"/>
              <a:gd name="connsiteY92" fmla="*/ 6097130 h 6482443"/>
              <a:gd name="connsiteX93" fmla="*/ 4736822 w 5309507"/>
              <a:gd name="connsiteY93" fmla="*/ 6134873 h 6482443"/>
              <a:gd name="connsiteX94" fmla="*/ 4742282 w 5309507"/>
              <a:gd name="connsiteY94" fmla="*/ 6172606 h 6482443"/>
              <a:gd name="connsiteX95" fmla="*/ 4759218 w 5309507"/>
              <a:gd name="connsiteY95" fmla="*/ 6202401 h 6482443"/>
              <a:gd name="connsiteX96" fmla="*/ 4788842 w 5309507"/>
              <a:gd name="connsiteY96" fmla="*/ 6221975 h 6482443"/>
              <a:gd name="connsiteX97" fmla="*/ 4832400 w 5309507"/>
              <a:gd name="connsiteY97" fmla="*/ 6229033 h 6482443"/>
              <a:gd name="connsiteX98" fmla="*/ 4894469 w 5309507"/>
              <a:gd name="connsiteY98" fmla="*/ 6218446 h 6482443"/>
              <a:gd name="connsiteX99" fmla="*/ 4891294 w 5309507"/>
              <a:gd name="connsiteY99" fmla="*/ 6197285 h 6482443"/>
              <a:gd name="connsiteX100" fmla="*/ 4884591 w 5309507"/>
              <a:gd name="connsiteY100" fmla="*/ 6180359 h 6482443"/>
              <a:gd name="connsiteX101" fmla="*/ 4860781 w 5309507"/>
              <a:gd name="connsiteY101" fmla="*/ 6186881 h 6482443"/>
              <a:gd name="connsiteX102" fmla="*/ 4836273 w 5309507"/>
              <a:gd name="connsiteY102" fmla="*/ 6189175 h 6482443"/>
              <a:gd name="connsiteX103" fmla="*/ 4801007 w 5309507"/>
              <a:gd name="connsiteY103" fmla="*/ 6179650 h 6482443"/>
              <a:gd name="connsiteX104" fmla="*/ 4786195 w 5309507"/>
              <a:gd name="connsiteY104" fmla="*/ 6148973 h 6482443"/>
              <a:gd name="connsiteX105" fmla="*/ 4903276 w 5309507"/>
              <a:gd name="connsiteY105" fmla="*/ 6148973 h 6482443"/>
              <a:gd name="connsiteX106" fmla="*/ 4904520 w 5309507"/>
              <a:gd name="connsiteY106" fmla="*/ 6138569 h 6482443"/>
              <a:gd name="connsiteX107" fmla="*/ 4905046 w 5309507"/>
              <a:gd name="connsiteY107" fmla="*/ 6125345 h 6482443"/>
              <a:gd name="connsiteX108" fmla="*/ 4899746 w 5309507"/>
              <a:gd name="connsiteY108" fmla="*/ 6090962 h 6482443"/>
              <a:gd name="connsiteX109" fmla="*/ 4884063 w 5309507"/>
              <a:gd name="connsiteY109" fmla="*/ 6063279 h 6482443"/>
              <a:gd name="connsiteX110" fmla="*/ 4858847 w 5309507"/>
              <a:gd name="connsiteY110" fmla="*/ 6044938 h 6482443"/>
              <a:gd name="connsiteX111" fmla="*/ 4824987 w 5309507"/>
              <a:gd name="connsiteY111" fmla="*/ 6038235 h 6482443"/>
              <a:gd name="connsiteX112" fmla="*/ 4697915 w 5309507"/>
              <a:gd name="connsiteY112" fmla="*/ 6008197 h 6482443"/>
              <a:gd name="connsiteX113" fmla="*/ 4707573 w 5309507"/>
              <a:gd name="connsiteY113" fmla="*/ 6008379 h 6482443"/>
              <a:gd name="connsiteX114" fmla="*/ 4710644 w 5309507"/>
              <a:gd name="connsiteY114" fmla="*/ 6008837 h 6482443"/>
              <a:gd name="connsiteX115" fmla="*/ 4712442 w 5309507"/>
              <a:gd name="connsiteY115" fmla="*/ 6009985 h 6482443"/>
              <a:gd name="connsiteX116" fmla="*/ 4713304 w 5309507"/>
              <a:gd name="connsiteY116" fmla="*/ 6011496 h 6482443"/>
              <a:gd name="connsiteX117" fmla="*/ 4713543 w 5309507"/>
              <a:gd name="connsiteY117" fmla="*/ 6013246 h 6482443"/>
              <a:gd name="connsiteX118" fmla="*/ 4710003 w 5309507"/>
              <a:gd name="connsiteY118" fmla="*/ 6018209 h 6482443"/>
              <a:gd name="connsiteX119" fmla="*/ 4700680 w 5309507"/>
              <a:gd name="connsiteY119" fmla="*/ 6020044 h 6482443"/>
              <a:gd name="connsiteX120" fmla="*/ 4693651 w 5309507"/>
              <a:gd name="connsiteY120" fmla="*/ 6018810 h 6482443"/>
              <a:gd name="connsiteX121" fmla="*/ 4691022 w 5309507"/>
              <a:gd name="connsiteY121" fmla="*/ 6014066 h 6482443"/>
              <a:gd name="connsiteX122" fmla="*/ 4691347 w 5309507"/>
              <a:gd name="connsiteY122" fmla="*/ 6012000 h 6482443"/>
              <a:gd name="connsiteX123" fmla="*/ 4692454 w 5309507"/>
              <a:gd name="connsiteY123" fmla="*/ 6010081 h 6482443"/>
              <a:gd name="connsiteX124" fmla="*/ 4694558 w 5309507"/>
              <a:gd name="connsiteY124" fmla="*/ 6008656 h 6482443"/>
              <a:gd name="connsiteX125" fmla="*/ 4697915 w 5309507"/>
              <a:gd name="connsiteY125" fmla="*/ 6008197 h 6482443"/>
              <a:gd name="connsiteX126" fmla="*/ 4745049 w 5309507"/>
              <a:gd name="connsiteY126" fmla="*/ 5977679 h 6482443"/>
              <a:gd name="connsiteX127" fmla="*/ 4745050 w 5309507"/>
              <a:gd name="connsiteY127" fmla="*/ 5977679 h 6482443"/>
              <a:gd name="connsiteX128" fmla="*/ 4745049 w 5309507"/>
              <a:gd name="connsiteY128" fmla="*/ 5977680 h 6482443"/>
              <a:gd name="connsiteX129" fmla="*/ 5001675 w 5309507"/>
              <a:gd name="connsiteY129" fmla="*/ 5968131 h 6482443"/>
              <a:gd name="connsiteX130" fmla="*/ 5009057 w 5309507"/>
              <a:gd name="connsiteY130" fmla="*/ 5971947 h 6482443"/>
              <a:gd name="connsiteX131" fmla="*/ 5011323 w 5309507"/>
              <a:gd name="connsiteY131" fmla="*/ 5982934 h 6482443"/>
              <a:gd name="connsiteX132" fmla="*/ 5009057 w 5309507"/>
              <a:gd name="connsiteY132" fmla="*/ 5993913 h 6482443"/>
              <a:gd name="connsiteX133" fmla="*/ 5001675 w 5309507"/>
              <a:gd name="connsiteY133" fmla="*/ 5997718 h 6482443"/>
              <a:gd name="connsiteX134" fmla="*/ 4994369 w 5309507"/>
              <a:gd name="connsiteY134" fmla="*/ 5993913 h 6482443"/>
              <a:gd name="connsiteX135" fmla="*/ 4992113 w 5309507"/>
              <a:gd name="connsiteY135" fmla="*/ 5982934 h 6482443"/>
              <a:gd name="connsiteX136" fmla="*/ 4994369 w 5309507"/>
              <a:gd name="connsiteY136" fmla="*/ 5971947 h 6482443"/>
              <a:gd name="connsiteX137" fmla="*/ 5001675 w 5309507"/>
              <a:gd name="connsiteY137" fmla="*/ 5968131 h 6482443"/>
              <a:gd name="connsiteX138" fmla="*/ 4947913 w 5309507"/>
              <a:gd name="connsiteY138" fmla="*/ 5968131 h 6482443"/>
              <a:gd name="connsiteX139" fmla="*/ 4955315 w 5309507"/>
              <a:gd name="connsiteY139" fmla="*/ 5971947 h 6482443"/>
              <a:gd name="connsiteX140" fmla="*/ 4957571 w 5309507"/>
              <a:gd name="connsiteY140" fmla="*/ 5982934 h 6482443"/>
              <a:gd name="connsiteX141" fmla="*/ 4955315 w 5309507"/>
              <a:gd name="connsiteY141" fmla="*/ 5993913 h 6482443"/>
              <a:gd name="connsiteX142" fmla="*/ 4947913 w 5309507"/>
              <a:gd name="connsiteY142" fmla="*/ 5997718 h 6482443"/>
              <a:gd name="connsiteX143" fmla="*/ 4940617 w 5309507"/>
              <a:gd name="connsiteY143" fmla="*/ 5993913 h 6482443"/>
              <a:gd name="connsiteX144" fmla="*/ 4938369 w 5309507"/>
              <a:gd name="connsiteY144" fmla="*/ 5982934 h 6482443"/>
              <a:gd name="connsiteX145" fmla="*/ 4940617 w 5309507"/>
              <a:gd name="connsiteY145" fmla="*/ 5971947 h 6482443"/>
              <a:gd name="connsiteX146" fmla="*/ 4947913 w 5309507"/>
              <a:gd name="connsiteY146" fmla="*/ 5968131 h 6482443"/>
              <a:gd name="connsiteX147" fmla="*/ 4649407 w 5309507"/>
              <a:gd name="connsiteY147" fmla="*/ 5968131 h 6482443"/>
              <a:gd name="connsiteX148" fmla="*/ 4656798 w 5309507"/>
              <a:gd name="connsiteY148" fmla="*/ 5971947 h 6482443"/>
              <a:gd name="connsiteX149" fmla="*/ 4659055 w 5309507"/>
              <a:gd name="connsiteY149" fmla="*/ 5982934 h 6482443"/>
              <a:gd name="connsiteX150" fmla="*/ 4656798 w 5309507"/>
              <a:gd name="connsiteY150" fmla="*/ 5993913 h 6482443"/>
              <a:gd name="connsiteX151" fmla="*/ 4649407 w 5309507"/>
              <a:gd name="connsiteY151" fmla="*/ 5997718 h 6482443"/>
              <a:gd name="connsiteX152" fmla="*/ 4642111 w 5309507"/>
              <a:gd name="connsiteY152" fmla="*/ 5993913 h 6482443"/>
              <a:gd name="connsiteX153" fmla="*/ 4639854 w 5309507"/>
              <a:gd name="connsiteY153" fmla="*/ 5982934 h 6482443"/>
              <a:gd name="connsiteX154" fmla="*/ 4642111 w 5309507"/>
              <a:gd name="connsiteY154" fmla="*/ 5971947 h 6482443"/>
              <a:gd name="connsiteX155" fmla="*/ 4649407 w 5309507"/>
              <a:gd name="connsiteY155" fmla="*/ 5968131 h 6482443"/>
              <a:gd name="connsiteX156" fmla="*/ 4754879 w 5309507"/>
              <a:gd name="connsiteY156" fmla="*/ 5967849 h 6482443"/>
              <a:gd name="connsiteX157" fmla="*/ 4761180 w 5309507"/>
              <a:gd name="connsiteY157" fmla="*/ 5970564 h 6482443"/>
              <a:gd name="connsiteX158" fmla="*/ 4763608 w 5309507"/>
              <a:gd name="connsiteY158" fmla="*/ 5977679 h 6482443"/>
              <a:gd name="connsiteX159" fmla="*/ 4745050 w 5309507"/>
              <a:gd name="connsiteY159" fmla="*/ 5977679 h 6482443"/>
              <a:gd name="connsiteX160" fmla="*/ 4747898 w 5309507"/>
              <a:gd name="connsiteY160" fmla="*/ 5970422 h 6482443"/>
              <a:gd name="connsiteX161" fmla="*/ 4754879 w 5309507"/>
              <a:gd name="connsiteY161" fmla="*/ 5967849 h 6482443"/>
              <a:gd name="connsiteX162" fmla="*/ 4701685 w 5309507"/>
              <a:gd name="connsiteY162" fmla="*/ 5966481 h 6482443"/>
              <a:gd name="connsiteX163" fmla="*/ 4707240 w 5309507"/>
              <a:gd name="connsiteY163" fmla="*/ 5968729 h 6482443"/>
              <a:gd name="connsiteX164" fmla="*/ 4708942 w 5309507"/>
              <a:gd name="connsiteY164" fmla="*/ 5974839 h 6482443"/>
              <a:gd name="connsiteX165" fmla="*/ 4707240 w 5309507"/>
              <a:gd name="connsiteY165" fmla="*/ 5980901 h 6482443"/>
              <a:gd name="connsiteX166" fmla="*/ 4701685 w 5309507"/>
              <a:gd name="connsiteY166" fmla="*/ 5983109 h 6482443"/>
              <a:gd name="connsiteX167" fmla="*/ 4695985 w 5309507"/>
              <a:gd name="connsiteY167" fmla="*/ 5980901 h 6482443"/>
              <a:gd name="connsiteX168" fmla="*/ 4694244 w 5309507"/>
              <a:gd name="connsiteY168" fmla="*/ 5974839 h 6482443"/>
              <a:gd name="connsiteX169" fmla="*/ 4695985 w 5309507"/>
              <a:gd name="connsiteY169" fmla="*/ 5968729 h 6482443"/>
              <a:gd name="connsiteX170" fmla="*/ 4701685 w 5309507"/>
              <a:gd name="connsiteY170" fmla="*/ 5966481 h 6482443"/>
              <a:gd name="connsiteX171" fmla="*/ 4852938 w 5309507"/>
              <a:gd name="connsiteY171" fmla="*/ 5959852 h 6482443"/>
              <a:gd name="connsiteX172" fmla="*/ 4843080 w 5309507"/>
              <a:gd name="connsiteY172" fmla="*/ 5961755 h 6482443"/>
              <a:gd name="connsiteX173" fmla="*/ 4835957 w 5309507"/>
              <a:gd name="connsiteY173" fmla="*/ 5967005 h 6482443"/>
              <a:gd name="connsiteX174" fmla="*/ 4831711 w 5309507"/>
              <a:gd name="connsiteY174" fmla="*/ 5974780 h 6482443"/>
              <a:gd name="connsiteX175" fmla="*/ 4830314 w 5309507"/>
              <a:gd name="connsiteY175" fmla="*/ 5984381 h 6482443"/>
              <a:gd name="connsiteX176" fmla="*/ 4831757 w 5309507"/>
              <a:gd name="connsiteY176" fmla="*/ 5994106 h 6482443"/>
              <a:gd name="connsiteX177" fmla="*/ 4836060 w 5309507"/>
              <a:gd name="connsiteY177" fmla="*/ 6001841 h 6482443"/>
              <a:gd name="connsiteX178" fmla="*/ 4843251 w 5309507"/>
              <a:gd name="connsiteY178" fmla="*/ 6006947 h 6482443"/>
              <a:gd name="connsiteX179" fmla="*/ 4853473 w 5309507"/>
              <a:gd name="connsiteY179" fmla="*/ 6008811 h 6482443"/>
              <a:gd name="connsiteX180" fmla="*/ 4860081 w 5309507"/>
              <a:gd name="connsiteY180" fmla="*/ 6008400 h 6482443"/>
              <a:gd name="connsiteX181" fmla="*/ 4866876 w 5309507"/>
              <a:gd name="connsiteY181" fmla="*/ 6006556 h 6482443"/>
              <a:gd name="connsiteX182" fmla="*/ 4866159 w 5309507"/>
              <a:gd name="connsiteY182" fmla="*/ 6000895 h 6482443"/>
              <a:gd name="connsiteX183" fmla="*/ 4864343 w 5309507"/>
              <a:gd name="connsiteY183" fmla="*/ 5996687 h 6482443"/>
              <a:gd name="connsiteX184" fmla="*/ 4861674 w 5309507"/>
              <a:gd name="connsiteY184" fmla="*/ 5997586 h 6482443"/>
              <a:gd name="connsiteX185" fmla="*/ 4859455 w 5309507"/>
              <a:gd name="connsiteY185" fmla="*/ 5998130 h 6482443"/>
              <a:gd name="connsiteX186" fmla="*/ 4857236 w 5309507"/>
              <a:gd name="connsiteY186" fmla="*/ 5998360 h 6482443"/>
              <a:gd name="connsiteX187" fmla="*/ 4854749 w 5309507"/>
              <a:gd name="connsiteY187" fmla="*/ 5998398 h 6482443"/>
              <a:gd name="connsiteX188" fmla="*/ 4846420 w 5309507"/>
              <a:gd name="connsiteY188" fmla="*/ 5995060 h 6482443"/>
              <a:gd name="connsiteX189" fmla="*/ 4843349 w 5309507"/>
              <a:gd name="connsiteY189" fmla="*/ 5984379 h 6482443"/>
              <a:gd name="connsiteX190" fmla="*/ 4846199 w 5309507"/>
              <a:gd name="connsiteY190" fmla="*/ 5973918 h 6482443"/>
              <a:gd name="connsiteX191" fmla="*/ 4854651 w 5309507"/>
              <a:gd name="connsiteY191" fmla="*/ 5970265 h 6482443"/>
              <a:gd name="connsiteX192" fmla="*/ 4859318 w 5309507"/>
              <a:gd name="connsiteY192" fmla="*/ 5970580 h 6482443"/>
              <a:gd name="connsiteX193" fmla="*/ 4864070 w 5309507"/>
              <a:gd name="connsiteY193" fmla="*/ 5971804 h 6482443"/>
              <a:gd name="connsiteX194" fmla="*/ 4865792 w 5309507"/>
              <a:gd name="connsiteY194" fmla="*/ 5966870 h 6482443"/>
              <a:gd name="connsiteX195" fmla="*/ 4866327 w 5309507"/>
              <a:gd name="connsiteY195" fmla="*/ 5962203 h 6482443"/>
              <a:gd name="connsiteX196" fmla="*/ 4862884 w 5309507"/>
              <a:gd name="connsiteY196" fmla="*/ 5961027 h 6482443"/>
              <a:gd name="connsiteX197" fmla="*/ 4859814 w 5309507"/>
              <a:gd name="connsiteY197" fmla="*/ 5960301 h 6482443"/>
              <a:gd name="connsiteX198" fmla="*/ 4856601 w 5309507"/>
              <a:gd name="connsiteY198" fmla="*/ 5959948 h 6482443"/>
              <a:gd name="connsiteX199" fmla="*/ 4852938 w 5309507"/>
              <a:gd name="connsiteY199" fmla="*/ 5959852 h 6482443"/>
              <a:gd name="connsiteX200" fmla="*/ 4807522 w 5309507"/>
              <a:gd name="connsiteY200" fmla="*/ 5959852 h 6482443"/>
              <a:gd name="connsiteX201" fmla="*/ 4794078 w 5309507"/>
              <a:gd name="connsiteY201" fmla="*/ 5963744 h 6482443"/>
              <a:gd name="connsiteX202" fmla="*/ 4789144 w 5309507"/>
              <a:gd name="connsiteY202" fmla="*/ 5974510 h 6482443"/>
              <a:gd name="connsiteX203" fmla="*/ 4791993 w 5309507"/>
              <a:gd name="connsiteY203" fmla="*/ 5983068 h 6482443"/>
              <a:gd name="connsiteX204" fmla="*/ 4799910 w 5309507"/>
              <a:gd name="connsiteY204" fmla="*/ 5987371 h 6482443"/>
              <a:gd name="connsiteX205" fmla="*/ 4805522 w 5309507"/>
              <a:gd name="connsiteY205" fmla="*/ 5988987 h 6482443"/>
              <a:gd name="connsiteX206" fmla="*/ 4809185 w 5309507"/>
              <a:gd name="connsiteY206" fmla="*/ 5990670 h 6482443"/>
              <a:gd name="connsiteX207" fmla="*/ 4810505 w 5309507"/>
              <a:gd name="connsiteY207" fmla="*/ 5993777 h 6482443"/>
              <a:gd name="connsiteX208" fmla="*/ 4809634 w 5309507"/>
              <a:gd name="connsiteY208" fmla="*/ 5996273 h 6482443"/>
              <a:gd name="connsiteX209" fmla="*/ 4807520 w 5309507"/>
              <a:gd name="connsiteY209" fmla="*/ 5997804 h 6482443"/>
              <a:gd name="connsiteX210" fmla="*/ 4804757 w 5309507"/>
              <a:gd name="connsiteY210" fmla="*/ 5998626 h 6482443"/>
              <a:gd name="connsiteX211" fmla="*/ 4801994 w 5309507"/>
              <a:gd name="connsiteY211" fmla="*/ 5998856 h 6482443"/>
              <a:gd name="connsiteX212" fmla="*/ 4796428 w 5309507"/>
              <a:gd name="connsiteY212" fmla="*/ 5998273 h 6482443"/>
              <a:gd name="connsiteX213" fmla="*/ 4790776 w 5309507"/>
              <a:gd name="connsiteY213" fmla="*/ 5996503 h 6482443"/>
              <a:gd name="connsiteX214" fmla="*/ 4789006 w 5309507"/>
              <a:gd name="connsiteY214" fmla="*/ 6001341 h 6482443"/>
              <a:gd name="connsiteX215" fmla="*/ 4788146 w 5309507"/>
              <a:gd name="connsiteY215" fmla="*/ 6006276 h 6482443"/>
              <a:gd name="connsiteX216" fmla="*/ 4791675 w 5309507"/>
              <a:gd name="connsiteY216" fmla="*/ 6007442 h 6482443"/>
              <a:gd name="connsiteX217" fmla="*/ 4794974 w 5309507"/>
              <a:gd name="connsiteY217" fmla="*/ 6008227 h 6482443"/>
              <a:gd name="connsiteX218" fmla="*/ 4798463 w 5309507"/>
              <a:gd name="connsiteY218" fmla="*/ 6008677 h 6482443"/>
              <a:gd name="connsiteX219" fmla="*/ 4802450 w 5309507"/>
              <a:gd name="connsiteY219" fmla="*/ 6008811 h 6482443"/>
              <a:gd name="connsiteX220" fmla="*/ 4811036 w 5309507"/>
              <a:gd name="connsiteY220" fmla="*/ 6007587 h 6482443"/>
              <a:gd name="connsiteX221" fmla="*/ 4817510 w 5309507"/>
              <a:gd name="connsiteY221" fmla="*/ 6004240 h 6482443"/>
              <a:gd name="connsiteX222" fmla="*/ 4821583 w 5309507"/>
              <a:gd name="connsiteY222" fmla="*/ 5999211 h 6482443"/>
              <a:gd name="connsiteX223" fmla="*/ 4822991 w 5309507"/>
              <a:gd name="connsiteY223" fmla="*/ 5992976 h 6482443"/>
              <a:gd name="connsiteX224" fmla="*/ 4822177 w 5309507"/>
              <a:gd name="connsiteY224" fmla="*/ 5987450 h 6482443"/>
              <a:gd name="connsiteX225" fmla="*/ 4819912 w 5309507"/>
              <a:gd name="connsiteY225" fmla="*/ 5983653 h 6482443"/>
              <a:gd name="connsiteX226" fmla="*/ 4816431 w 5309507"/>
              <a:gd name="connsiteY226" fmla="*/ 5981081 h 6482443"/>
              <a:gd name="connsiteX227" fmla="*/ 4811861 w 5309507"/>
              <a:gd name="connsiteY227" fmla="*/ 5979302 h 6482443"/>
              <a:gd name="connsiteX228" fmla="*/ 4806698 w 5309507"/>
              <a:gd name="connsiteY228" fmla="*/ 5977771 h 6482443"/>
              <a:gd name="connsiteX229" fmla="*/ 4803198 w 5309507"/>
              <a:gd name="connsiteY229" fmla="*/ 5976232 h 6482443"/>
              <a:gd name="connsiteX230" fmla="*/ 4801994 w 5309507"/>
              <a:gd name="connsiteY230" fmla="*/ 5973429 h 6482443"/>
              <a:gd name="connsiteX231" fmla="*/ 4803706 w 5309507"/>
              <a:gd name="connsiteY231" fmla="*/ 5970388 h 6482443"/>
              <a:gd name="connsiteX232" fmla="*/ 4808507 w 5309507"/>
              <a:gd name="connsiteY232" fmla="*/ 5969451 h 6482443"/>
              <a:gd name="connsiteX233" fmla="*/ 4814025 w 5309507"/>
              <a:gd name="connsiteY233" fmla="*/ 5970131 h 6482443"/>
              <a:gd name="connsiteX234" fmla="*/ 4818825 w 5309507"/>
              <a:gd name="connsiteY234" fmla="*/ 5971719 h 6482443"/>
              <a:gd name="connsiteX235" fmla="*/ 4820547 w 5309507"/>
              <a:gd name="connsiteY235" fmla="*/ 5967282 h 6482443"/>
              <a:gd name="connsiteX236" fmla="*/ 4821455 w 5309507"/>
              <a:gd name="connsiteY236" fmla="*/ 5962387 h 6482443"/>
              <a:gd name="connsiteX237" fmla="*/ 4814483 w 5309507"/>
              <a:gd name="connsiteY237" fmla="*/ 5960483 h 6482443"/>
              <a:gd name="connsiteX238" fmla="*/ 4807522 w 5309507"/>
              <a:gd name="connsiteY238" fmla="*/ 5959852 h 6482443"/>
              <a:gd name="connsiteX239" fmla="*/ 4701594 w 5309507"/>
              <a:gd name="connsiteY239" fmla="*/ 5958032 h 6482443"/>
              <a:gd name="connsiteX240" fmla="*/ 4693141 w 5309507"/>
              <a:gd name="connsiteY240" fmla="*/ 5959313 h 6482443"/>
              <a:gd name="connsiteX241" fmla="*/ 4686753 w 5309507"/>
              <a:gd name="connsiteY241" fmla="*/ 5962850 h 6482443"/>
              <a:gd name="connsiteX242" fmla="*/ 4682757 w 5309507"/>
              <a:gd name="connsiteY242" fmla="*/ 5968186 h 6482443"/>
              <a:gd name="connsiteX243" fmla="*/ 4681380 w 5309507"/>
              <a:gd name="connsiteY243" fmla="*/ 5974831 h 6482443"/>
              <a:gd name="connsiteX244" fmla="*/ 4683121 w 5309507"/>
              <a:gd name="connsiteY244" fmla="*/ 5982194 h 6482443"/>
              <a:gd name="connsiteX245" fmla="*/ 4688093 w 5309507"/>
              <a:gd name="connsiteY245" fmla="*/ 5987797 h 6482443"/>
              <a:gd name="connsiteX246" fmla="*/ 4683761 w 5309507"/>
              <a:gd name="connsiteY246" fmla="*/ 5992034 h 6482443"/>
              <a:gd name="connsiteX247" fmla="*/ 4682298 w 5309507"/>
              <a:gd name="connsiteY247" fmla="*/ 5997723 h 6482443"/>
              <a:gd name="connsiteX248" fmla="*/ 4683542 w 5309507"/>
              <a:gd name="connsiteY248" fmla="*/ 6002542 h 6482443"/>
              <a:gd name="connsiteX249" fmla="*/ 4686899 w 5309507"/>
              <a:gd name="connsiteY249" fmla="*/ 6005707 h 6482443"/>
              <a:gd name="connsiteX250" fmla="*/ 4681601 w 5309507"/>
              <a:gd name="connsiteY250" fmla="*/ 6010391 h 6482443"/>
              <a:gd name="connsiteX251" fmla="*/ 4679631 w 5309507"/>
              <a:gd name="connsiteY251" fmla="*/ 6017201 h 6482443"/>
              <a:gd name="connsiteX252" fmla="*/ 4680693 w 5309507"/>
              <a:gd name="connsiteY252" fmla="*/ 6022249 h 6482443"/>
              <a:gd name="connsiteX253" fmla="*/ 4684182 w 5309507"/>
              <a:gd name="connsiteY253" fmla="*/ 6026112 h 6482443"/>
              <a:gd name="connsiteX254" fmla="*/ 4690483 w 5309507"/>
              <a:gd name="connsiteY254" fmla="*/ 6028550 h 6482443"/>
              <a:gd name="connsiteX255" fmla="*/ 4699845 w 5309507"/>
              <a:gd name="connsiteY255" fmla="*/ 6029410 h 6482443"/>
              <a:gd name="connsiteX256" fmla="*/ 4710135 w 5309507"/>
              <a:gd name="connsiteY256" fmla="*/ 6028215 h 6482443"/>
              <a:gd name="connsiteX257" fmla="*/ 4718397 w 5309507"/>
              <a:gd name="connsiteY257" fmla="*/ 6024820 h 6482443"/>
              <a:gd name="connsiteX258" fmla="*/ 4723924 w 5309507"/>
              <a:gd name="connsiteY258" fmla="*/ 6019436 h 6482443"/>
              <a:gd name="connsiteX259" fmla="*/ 4725941 w 5309507"/>
              <a:gd name="connsiteY259" fmla="*/ 6012418 h 6482443"/>
              <a:gd name="connsiteX260" fmla="*/ 4721992 w 5309507"/>
              <a:gd name="connsiteY260" fmla="*/ 6002349 h 6482443"/>
              <a:gd name="connsiteX261" fmla="*/ 4709675 w 5309507"/>
              <a:gd name="connsiteY261" fmla="*/ 5998630 h 6482443"/>
              <a:gd name="connsiteX262" fmla="*/ 4697082 w 5309507"/>
              <a:gd name="connsiteY262" fmla="*/ 5998448 h 6482443"/>
              <a:gd name="connsiteX263" fmla="*/ 4693191 w 5309507"/>
              <a:gd name="connsiteY263" fmla="*/ 5997443 h 6482443"/>
              <a:gd name="connsiteX264" fmla="*/ 4692215 w 5309507"/>
              <a:gd name="connsiteY264" fmla="*/ 5995053 h 6482443"/>
              <a:gd name="connsiteX265" fmla="*/ 4692588 w 5309507"/>
              <a:gd name="connsiteY265" fmla="*/ 5992892 h 6482443"/>
              <a:gd name="connsiteX266" fmla="*/ 4694510 w 5309507"/>
              <a:gd name="connsiteY266" fmla="*/ 5990721 h 6482443"/>
              <a:gd name="connsiteX267" fmla="*/ 4701595 w 5309507"/>
              <a:gd name="connsiteY267" fmla="*/ 5991562 h 6482443"/>
              <a:gd name="connsiteX268" fmla="*/ 4710001 w 5309507"/>
              <a:gd name="connsiteY268" fmla="*/ 5990272 h 6482443"/>
              <a:gd name="connsiteX269" fmla="*/ 4716285 w 5309507"/>
              <a:gd name="connsiteY269" fmla="*/ 5986781 h 6482443"/>
              <a:gd name="connsiteX270" fmla="*/ 4720195 w 5309507"/>
              <a:gd name="connsiteY270" fmla="*/ 5981502 h 6482443"/>
              <a:gd name="connsiteX271" fmla="*/ 4721535 w 5309507"/>
              <a:gd name="connsiteY271" fmla="*/ 5974828 h 6482443"/>
              <a:gd name="connsiteX272" fmla="*/ 4721162 w 5309507"/>
              <a:gd name="connsiteY272" fmla="*/ 5971433 h 6482443"/>
              <a:gd name="connsiteX273" fmla="*/ 4720331 w 5309507"/>
              <a:gd name="connsiteY273" fmla="*/ 5969233 h 6482443"/>
              <a:gd name="connsiteX274" fmla="*/ 4727781 w 5309507"/>
              <a:gd name="connsiteY274" fmla="*/ 5969233 h 6482443"/>
              <a:gd name="connsiteX275" fmla="*/ 4728143 w 5309507"/>
              <a:gd name="connsiteY275" fmla="*/ 5966203 h 6482443"/>
              <a:gd name="connsiteX276" fmla="*/ 4728239 w 5309507"/>
              <a:gd name="connsiteY276" fmla="*/ 5963266 h 6482443"/>
              <a:gd name="connsiteX277" fmla="*/ 4728102 w 5309507"/>
              <a:gd name="connsiteY277" fmla="*/ 5960833 h 6482443"/>
              <a:gd name="connsiteX278" fmla="*/ 4727777 w 5309507"/>
              <a:gd name="connsiteY278" fmla="*/ 5958481 h 6482443"/>
              <a:gd name="connsiteX279" fmla="*/ 4720805 w 5309507"/>
              <a:gd name="connsiteY279" fmla="*/ 5959637 h 6482443"/>
              <a:gd name="connsiteX280" fmla="*/ 4716483 w 5309507"/>
              <a:gd name="connsiteY280" fmla="*/ 5963081 h 6482443"/>
              <a:gd name="connsiteX281" fmla="*/ 4710037 w 5309507"/>
              <a:gd name="connsiteY281" fmla="*/ 5959457 h 6482443"/>
              <a:gd name="connsiteX282" fmla="*/ 4701594 w 5309507"/>
              <a:gd name="connsiteY282" fmla="*/ 5958032 h 6482443"/>
              <a:gd name="connsiteX283" fmla="*/ 5001668 w 5309507"/>
              <a:gd name="connsiteY283" fmla="*/ 5957943 h 6482443"/>
              <a:gd name="connsiteX284" fmla="*/ 4991608 w 5309507"/>
              <a:gd name="connsiteY284" fmla="*/ 5959864 h 6482443"/>
              <a:gd name="connsiteX285" fmla="*/ 4984522 w 5309507"/>
              <a:gd name="connsiteY285" fmla="*/ 5965143 h 6482443"/>
              <a:gd name="connsiteX286" fmla="*/ 4980296 w 5309507"/>
              <a:gd name="connsiteY286" fmla="*/ 5973089 h 6482443"/>
              <a:gd name="connsiteX287" fmla="*/ 4978870 w 5309507"/>
              <a:gd name="connsiteY287" fmla="*/ 5982929 h 6482443"/>
              <a:gd name="connsiteX288" fmla="*/ 4980296 w 5309507"/>
              <a:gd name="connsiteY288" fmla="*/ 5992673 h 6482443"/>
              <a:gd name="connsiteX289" fmla="*/ 4984522 w 5309507"/>
              <a:gd name="connsiteY289" fmla="*/ 6000514 h 6482443"/>
              <a:gd name="connsiteX290" fmla="*/ 4991608 w 5309507"/>
              <a:gd name="connsiteY290" fmla="*/ 6005753 h 6482443"/>
              <a:gd name="connsiteX291" fmla="*/ 5001668 w 5309507"/>
              <a:gd name="connsiteY291" fmla="*/ 6007637 h 6482443"/>
              <a:gd name="connsiteX292" fmla="*/ 5011776 w 5309507"/>
              <a:gd name="connsiteY292" fmla="*/ 6005753 h 6482443"/>
              <a:gd name="connsiteX293" fmla="*/ 5018938 w 5309507"/>
              <a:gd name="connsiteY293" fmla="*/ 6000514 h 6482443"/>
              <a:gd name="connsiteX294" fmla="*/ 5023175 w 5309507"/>
              <a:gd name="connsiteY294" fmla="*/ 5992673 h 6482443"/>
              <a:gd name="connsiteX295" fmla="*/ 5024544 w 5309507"/>
              <a:gd name="connsiteY295" fmla="*/ 5982929 h 6482443"/>
              <a:gd name="connsiteX296" fmla="*/ 5023175 w 5309507"/>
              <a:gd name="connsiteY296" fmla="*/ 5973089 h 6482443"/>
              <a:gd name="connsiteX297" fmla="*/ 5018938 w 5309507"/>
              <a:gd name="connsiteY297" fmla="*/ 5965143 h 6482443"/>
              <a:gd name="connsiteX298" fmla="*/ 5011776 w 5309507"/>
              <a:gd name="connsiteY298" fmla="*/ 5959864 h 6482443"/>
              <a:gd name="connsiteX299" fmla="*/ 5001668 w 5309507"/>
              <a:gd name="connsiteY299" fmla="*/ 5957943 h 6482443"/>
              <a:gd name="connsiteX300" fmla="*/ 4947910 w 5309507"/>
              <a:gd name="connsiteY300" fmla="*/ 5957943 h 6482443"/>
              <a:gd name="connsiteX301" fmla="*/ 4937859 w 5309507"/>
              <a:gd name="connsiteY301" fmla="*/ 5959864 h 6482443"/>
              <a:gd name="connsiteX302" fmla="*/ 4930783 w 5309507"/>
              <a:gd name="connsiteY302" fmla="*/ 5965143 h 6482443"/>
              <a:gd name="connsiteX303" fmla="*/ 4926557 w 5309507"/>
              <a:gd name="connsiteY303" fmla="*/ 5973089 h 6482443"/>
              <a:gd name="connsiteX304" fmla="*/ 4925132 w 5309507"/>
              <a:gd name="connsiteY304" fmla="*/ 5982929 h 6482443"/>
              <a:gd name="connsiteX305" fmla="*/ 4926557 w 5309507"/>
              <a:gd name="connsiteY305" fmla="*/ 5992673 h 6482443"/>
              <a:gd name="connsiteX306" fmla="*/ 4930783 w 5309507"/>
              <a:gd name="connsiteY306" fmla="*/ 6000514 h 6482443"/>
              <a:gd name="connsiteX307" fmla="*/ 4937859 w 5309507"/>
              <a:gd name="connsiteY307" fmla="*/ 6005753 h 6482443"/>
              <a:gd name="connsiteX308" fmla="*/ 4947910 w 5309507"/>
              <a:gd name="connsiteY308" fmla="*/ 6007637 h 6482443"/>
              <a:gd name="connsiteX309" fmla="*/ 4958026 w 5309507"/>
              <a:gd name="connsiteY309" fmla="*/ 6005753 h 6482443"/>
              <a:gd name="connsiteX310" fmla="*/ 4965189 w 5309507"/>
              <a:gd name="connsiteY310" fmla="*/ 6000514 h 6482443"/>
              <a:gd name="connsiteX311" fmla="*/ 4969415 w 5309507"/>
              <a:gd name="connsiteY311" fmla="*/ 5992673 h 6482443"/>
              <a:gd name="connsiteX312" fmla="*/ 4970801 w 5309507"/>
              <a:gd name="connsiteY312" fmla="*/ 5982929 h 6482443"/>
              <a:gd name="connsiteX313" fmla="*/ 4969415 w 5309507"/>
              <a:gd name="connsiteY313" fmla="*/ 5973089 h 6482443"/>
              <a:gd name="connsiteX314" fmla="*/ 4965189 w 5309507"/>
              <a:gd name="connsiteY314" fmla="*/ 5965143 h 6482443"/>
              <a:gd name="connsiteX315" fmla="*/ 4958026 w 5309507"/>
              <a:gd name="connsiteY315" fmla="*/ 5959864 h 6482443"/>
              <a:gd name="connsiteX316" fmla="*/ 4947910 w 5309507"/>
              <a:gd name="connsiteY316" fmla="*/ 5957943 h 6482443"/>
              <a:gd name="connsiteX317" fmla="*/ 4755066 w 5309507"/>
              <a:gd name="connsiteY317" fmla="*/ 5957941 h 6482443"/>
              <a:gd name="connsiteX318" fmla="*/ 4745101 w 5309507"/>
              <a:gd name="connsiteY318" fmla="*/ 5959901 h 6482443"/>
              <a:gd name="connsiteX319" fmla="*/ 4737921 w 5309507"/>
              <a:gd name="connsiteY319" fmla="*/ 5965294 h 6482443"/>
              <a:gd name="connsiteX320" fmla="*/ 4733561 w 5309507"/>
              <a:gd name="connsiteY320" fmla="*/ 5973270 h 6482443"/>
              <a:gd name="connsiteX321" fmla="*/ 4732089 w 5309507"/>
              <a:gd name="connsiteY321" fmla="*/ 5983100 h 6482443"/>
              <a:gd name="connsiteX322" fmla="*/ 4733514 w 5309507"/>
              <a:gd name="connsiteY322" fmla="*/ 5992940 h 6482443"/>
              <a:gd name="connsiteX323" fmla="*/ 4737922 w 5309507"/>
              <a:gd name="connsiteY323" fmla="*/ 6000706 h 6482443"/>
              <a:gd name="connsiteX324" fmla="*/ 4745649 w 5309507"/>
              <a:gd name="connsiteY324" fmla="*/ 6005803 h 6482443"/>
              <a:gd name="connsiteX325" fmla="*/ 4757000 w 5309507"/>
              <a:gd name="connsiteY325" fmla="*/ 6007638 h 6482443"/>
              <a:gd name="connsiteX326" fmla="*/ 4773170 w 5309507"/>
              <a:gd name="connsiteY326" fmla="*/ 6004893 h 6482443"/>
              <a:gd name="connsiteX327" fmla="*/ 4772339 w 5309507"/>
              <a:gd name="connsiteY327" fmla="*/ 5999375 h 6482443"/>
              <a:gd name="connsiteX328" fmla="*/ 4770598 w 5309507"/>
              <a:gd name="connsiteY328" fmla="*/ 5994967 h 6482443"/>
              <a:gd name="connsiteX329" fmla="*/ 4764391 w 5309507"/>
              <a:gd name="connsiteY329" fmla="*/ 5996649 h 6482443"/>
              <a:gd name="connsiteX330" fmla="*/ 4758003 w 5309507"/>
              <a:gd name="connsiteY330" fmla="*/ 5997252 h 6482443"/>
              <a:gd name="connsiteX331" fmla="*/ 4748813 w 5309507"/>
              <a:gd name="connsiteY331" fmla="*/ 5994776 h 6482443"/>
              <a:gd name="connsiteX332" fmla="*/ 4744960 w 5309507"/>
              <a:gd name="connsiteY332" fmla="*/ 5986782 h 6482443"/>
              <a:gd name="connsiteX333" fmla="*/ 4775473 w 5309507"/>
              <a:gd name="connsiteY333" fmla="*/ 5986782 h 6482443"/>
              <a:gd name="connsiteX334" fmla="*/ 4775778 w 5309507"/>
              <a:gd name="connsiteY334" fmla="*/ 5984076 h 6482443"/>
              <a:gd name="connsiteX335" fmla="*/ 4775921 w 5309507"/>
              <a:gd name="connsiteY335" fmla="*/ 5980633 h 6482443"/>
              <a:gd name="connsiteX336" fmla="*/ 4774544 w 5309507"/>
              <a:gd name="connsiteY336" fmla="*/ 5971672 h 6482443"/>
              <a:gd name="connsiteX337" fmla="*/ 4770451 w 5309507"/>
              <a:gd name="connsiteY337" fmla="*/ 5964463 h 6482443"/>
              <a:gd name="connsiteX338" fmla="*/ 4763892 w 5309507"/>
              <a:gd name="connsiteY338" fmla="*/ 5959682 h 6482443"/>
              <a:gd name="connsiteX339" fmla="*/ 4755066 w 5309507"/>
              <a:gd name="connsiteY339" fmla="*/ 5957941 h 6482443"/>
              <a:gd name="connsiteX340" fmla="*/ 4649402 w 5309507"/>
              <a:gd name="connsiteY340" fmla="*/ 5957937 h 6482443"/>
              <a:gd name="connsiteX341" fmla="*/ 4639351 w 5309507"/>
              <a:gd name="connsiteY341" fmla="*/ 5959869 h 6482443"/>
              <a:gd name="connsiteX342" fmla="*/ 4632265 w 5309507"/>
              <a:gd name="connsiteY342" fmla="*/ 5965148 h 6482443"/>
              <a:gd name="connsiteX343" fmla="*/ 4628039 w 5309507"/>
              <a:gd name="connsiteY343" fmla="*/ 5973085 h 6482443"/>
              <a:gd name="connsiteX344" fmla="*/ 4626614 w 5309507"/>
              <a:gd name="connsiteY344" fmla="*/ 5982934 h 6482443"/>
              <a:gd name="connsiteX345" fmla="*/ 4628039 w 5309507"/>
              <a:gd name="connsiteY345" fmla="*/ 5992669 h 6482443"/>
              <a:gd name="connsiteX346" fmla="*/ 4632265 w 5309507"/>
              <a:gd name="connsiteY346" fmla="*/ 6000521 h 6482443"/>
              <a:gd name="connsiteX347" fmla="*/ 4639351 w 5309507"/>
              <a:gd name="connsiteY347" fmla="*/ 6005751 h 6482443"/>
              <a:gd name="connsiteX348" fmla="*/ 4649402 w 5309507"/>
              <a:gd name="connsiteY348" fmla="*/ 6007644 h 6482443"/>
              <a:gd name="connsiteX349" fmla="*/ 4659519 w 5309507"/>
              <a:gd name="connsiteY349" fmla="*/ 6005751 h 6482443"/>
              <a:gd name="connsiteX350" fmla="*/ 4666671 w 5309507"/>
              <a:gd name="connsiteY350" fmla="*/ 6000521 h 6482443"/>
              <a:gd name="connsiteX351" fmla="*/ 4670908 w 5309507"/>
              <a:gd name="connsiteY351" fmla="*/ 5992669 h 6482443"/>
              <a:gd name="connsiteX352" fmla="*/ 4672285 w 5309507"/>
              <a:gd name="connsiteY352" fmla="*/ 5982934 h 6482443"/>
              <a:gd name="connsiteX353" fmla="*/ 4670908 w 5309507"/>
              <a:gd name="connsiteY353" fmla="*/ 5973085 h 6482443"/>
              <a:gd name="connsiteX354" fmla="*/ 4666671 w 5309507"/>
              <a:gd name="connsiteY354" fmla="*/ 5965148 h 6482443"/>
              <a:gd name="connsiteX355" fmla="*/ 4659519 w 5309507"/>
              <a:gd name="connsiteY355" fmla="*/ 5959869 h 6482443"/>
              <a:gd name="connsiteX356" fmla="*/ 4649402 w 5309507"/>
              <a:gd name="connsiteY356" fmla="*/ 5957937 h 6482443"/>
              <a:gd name="connsiteX357" fmla="*/ 4494816 w 5309507"/>
              <a:gd name="connsiteY357" fmla="*/ 5950998 h 6482443"/>
              <a:gd name="connsiteX358" fmla="*/ 4463432 w 5309507"/>
              <a:gd name="connsiteY358" fmla="*/ 5982381 h 6482443"/>
              <a:gd name="connsiteX359" fmla="*/ 4494816 w 5309507"/>
              <a:gd name="connsiteY359" fmla="*/ 6013776 h 6482443"/>
              <a:gd name="connsiteX360" fmla="*/ 4526210 w 5309507"/>
              <a:gd name="connsiteY360" fmla="*/ 5982381 h 6482443"/>
              <a:gd name="connsiteX361" fmla="*/ 4494816 w 5309507"/>
              <a:gd name="connsiteY361" fmla="*/ 5950998 h 6482443"/>
              <a:gd name="connsiteX362" fmla="*/ 4882524 w 5309507"/>
              <a:gd name="connsiteY362" fmla="*/ 5941122 h 6482443"/>
              <a:gd name="connsiteX363" fmla="*/ 4879359 w 5309507"/>
              <a:gd name="connsiteY363" fmla="*/ 5941207 h 6482443"/>
              <a:gd name="connsiteX364" fmla="*/ 4876194 w 5309507"/>
              <a:gd name="connsiteY364" fmla="*/ 5941580 h 6482443"/>
              <a:gd name="connsiteX365" fmla="*/ 4876194 w 5309507"/>
              <a:gd name="connsiteY365" fmla="*/ 6007810 h 6482443"/>
              <a:gd name="connsiteX366" fmla="*/ 4879398 w 5309507"/>
              <a:gd name="connsiteY366" fmla="*/ 6008183 h 6482443"/>
              <a:gd name="connsiteX367" fmla="*/ 4882525 w 5309507"/>
              <a:gd name="connsiteY367" fmla="*/ 6008268 h 6482443"/>
              <a:gd name="connsiteX368" fmla="*/ 4885690 w 5309507"/>
              <a:gd name="connsiteY368" fmla="*/ 6008183 h 6482443"/>
              <a:gd name="connsiteX369" fmla="*/ 4888951 w 5309507"/>
              <a:gd name="connsiteY369" fmla="*/ 6007810 h 6482443"/>
              <a:gd name="connsiteX370" fmla="*/ 4888951 w 5309507"/>
              <a:gd name="connsiteY370" fmla="*/ 5983216 h 6482443"/>
              <a:gd name="connsiteX371" fmla="*/ 4889811 w 5309507"/>
              <a:gd name="connsiteY371" fmla="*/ 5977038 h 6482443"/>
              <a:gd name="connsiteX372" fmla="*/ 4891982 w 5309507"/>
              <a:gd name="connsiteY372" fmla="*/ 5973385 h 6482443"/>
              <a:gd name="connsiteX373" fmla="*/ 4894927 w 5309507"/>
              <a:gd name="connsiteY373" fmla="*/ 5971615 h 6482443"/>
              <a:gd name="connsiteX374" fmla="*/ 4898092 w 5309507"/>
              <a:gd name="connsiteY374" fmla="*/ 5971165 h 6482443"/>
              <a:gd name="connsiteX375" fmla="*/ 4903332 w 5309507"/>
              <a:gd name="connsiteY375" fmla="*/ 5973786 h 6482443"/>
              <a:gd name="connsiteX376" fmla="*/ 4904880 w 5309507"/>
              <a:gd name="connsiteY376" fmla="*/ 5981302 h 6482443"/>
              <a:gd name="connsiteX377" fmla="*/ 4904880 w 5309507"/>
              <a:gd name="connsiteY377" fmla="*/ 6007808 h 6482443"/>
              <a:gd name="connsiteX378" fmla="*/ 4908141 w 5309507"/>
              <a:gd name="connsiteY378" fmla="*/ 6008181 h 6482443"/>
              <a:gd name="connsiteX379" fmla="*/ 4911306 w 5309507"/>
              <a:gd name="connsiteY379" fmla="*/ 6008266 h 6482443"/>
              <a:gd name="connsiteX380" fmla="*/ 4914462 w 5309507"/>
              <a:gd name="connsiteY380" fmla="*/ 6008181 h 6482443"/>
              <a:gd name="connsiteX381" fmla="*/ 4917723 w 5309507"/>
              <a:gd name="connsiteY381" fmla="*/ 6007808 h 6482443"/>
              <a:gd name="connsiteX382" fmla="*/ 4917723 w 5309507"/>
              <a:gd name="connsiteY382" fmla="*/ 5977869 h 6482443"/>
              <a:gd name="connsiteX383" fmla="*/ 4913697 w 5309507"/>
              <a:gd name="connsiteY383" fmla="*/ 5964204 h 6482443"/>
              <a:gd name="connsiteX384" fmla="*/ 4901887 w 5309507"/>
              <a:gd name="connsiteY384" fmla="*/ 5959853 h 6482443"/>
              <a:gd name="connsiteX385" fmla="*/ 4896915 w 5309507"/>
              <a:gd name="connsiteY385" fmla="*/ 5960579 h 6482443"/>
              <a:gd name="connsiteX386" fmla="*/ 4893195 w 5309507"/>
              <a:gd name="connsiteY386" fmla="*/ 5962338 h 6482443"/>
              <a:gd name="connsiteX387" fmla="*/ 4890623 w 5309507"/>
              <a:gd name="connsiteY387" fmla="*/ 5964509 h 6482443"/>
              <a:gd name="connsiteX388" fmla="*/ 4888949 w 5309507"/>
              <a:gd name="connsiteY388" fmla="*/ 5966461 h 6482443"/>
              <a:gd name="connsiteX389" fmla="*/ 4888949 w 5309507"/>
              <a:gd name="connsiteY389" fmla="*/ 5941580 h 6482443"/>
              <a:gd name="connsiteX390" fmla="*/ 4885688 w 5309507"/>
              <a:gd name="connsiteY390" fmla="*/ 5941207 h 6482443"/>
              <a:gd name="connsiteX391" fmla="*/ 4882524 w 5309507"/>
              <a:gd name="connsiteY391" fmla="*/ 5941122 h 6482443"/>
              <a:gd name="connsiteX392" fmla="*/ 4588519 w 5309507"/>
              <a:gd name="connsiteY392" fmla="*/ 5941122 h 6482443"/>
              <a:gd name="connsiteX393" fmla="*/ 4585345 w 5309507"/>
              <a:gd name="connsiteY393" fmla="*/ 5941207 h 6482443"/>
              <a:gd name="connsiteX394" fmla="*/ 4582180 w 5309507"/>
              <a:gd name="connsiteY394" fmla="*/ 5941580 h 6482443"/>
              <a:gd name="connsiteX395" fmla="*/ 4582180 w 5309507"/>
              <a:gd name="connsiteY395" fmla="*/ 6007810 h 6482443"/>
              <a:gd name="connsiteX396" fmla="*/ 4585402 w 5309507"/>
              <a:gd name="connsiteY396" fmla="*/ 6008183 h 6482443"/>
              <a:gd name="connsiteX397" fmla="*/ 4588519 w 5309507"/>
              <a:gd name="connsiteY397" fmla="*/ 6008268 h 6482443"/>
              <a:gd name="connsiteX398" fmla="*/ 4591675 w 5309507"/>
              <a:gd name="connsiteY398" fmla="*/ 6008183 h 6482443"/>
              <a:gd name="connsiteX399" fmla="*/ 4594945 w 5309507"/>
              <a:gd name="connsiteY399" fmla="*/ 6007810 h 6482443"/>
              <a:gd name="connsiteX400" fmla="*/ 4594945 w 5309507"/>
              <a:gd name="connsiteY400" fmla="*/ 5983216 h 6482443"/>
              <a:gd name="connsiteX401" fmla="*/ 4595804 w 5309507"/>
              <a:gd name="connsiteY401" fmla="*/ 5977038 h 6482443"/>
              <a:gd name="connsiteX402" fmla="*/ 4597976 w 5309507"/>
              <a:gd name="connsiteY402" fmla="*/ 5973385 h 6482443"/>
              <a:gd name="connsiteX403" fmla="*/ 4600912 w 5309507"/>
              <a:gd name="connsiteY403" fmla="*/ 5971615 h 6482443"/>
              <a:gd name="connsiteX404" fmla="*/ 4604087 w 5309507"/>
              <a:gd name="connsiteY404" fmla="*/ 5971165 h 6482443"/>
              <a:gd name="connsiteX405" fmla="*/ 4609327 w 5309507"/>
              <a:gd name="connsiteY405" fmla="*/ 5973786 h 6482443"/>
              <a:gd name="connsiteX406" fmla="*/ 4610866 w 5309507"/>
              <a:gd name="connsiteY406" fmla="*/ 5981302 h 6482443"/>
              <a:gd name="connsiteX407" fmla="*/ 4610866 w 5309507"/>
              <a:gd name="connsiteY407" fmla="*/ 6007808 h 6482443"/>
              <a:gd name="connsiteX408" fmla="*/ 4614127 w 5309507"/>
              <a:gd name="connsiteY408" fmla="*/ 6008181 h 6482443"/>
              <a:gd name="connsiteX409" fmla="*/ 4617292 w 5309507"/>
              <a:gd name="connsiteY409" fmla="*/ 6008266 h 6482443"/>
              <a:gd name="connsiteX410" fmla="*/ 4620457 w 5309507"/>
              <a:gd name="connsiteY410" fmla="*/ 6008181 h 6482443"/>
              <a:gd name="connsiteX411" fmla="*/ 4623718 w 5309507"/>
              <a:gd name="connsiteY411" fmla="*/ 6007808 h 6482443"/>
              <a:gd name="connsiteX412" fmla="*/ 4623716 w 5309507"/>
              <a:gd name="connsiteY412" fmla="*/ 6007808 h 6482443"/>
              <a:gd name="connsiteX413" fmla="*/ 4623716 w 5309507"/>
              <a:gd name="connsiteY413" fmla="*/ 5977869 h 6482443"/>
              <a:gd name="connsiteX414" fmla="*/ 4619681 w 5309507"/>
              <a:gd name="connsiteY414" fmla="*/ 5964204 h 6482443"/>
              <a:gd name="connsiteX415" fmla="*/ 4607882 w 5309507"/>
              <a:gd name="connsiteY415" fmla="*/ 5959853 h 6482443"/>
              <a:gd name="connsiteX416" fmla="*/ 4602910 w 5309507"/>
              <a:gd name="connsiteY416" fmla="*/ 5960579 h 6482443"/>
              <a:gd name="connsiteX417" fmla="*/ 4599190 w 5309507"/>
              <a:gd name="connsiteY417" fmla="*/ 5962338 h 6482443"/>
              <a:gd name="connsiteX418" fmla="*/ 4596618 w 5309507"/>
              <a:gd name="connsiteY418" fmla="*/ 5964509 h 6482443"/>
              <a:gd name="connsiteX419" fmla="*/ 4594945 w 5309507"/>
              <a:gd name="connsiteY419" fmla="*/ 5966461 h 6482443"/>
              <a:gd name="connsiteX420" fmla="*/ 4594945 w 5309507"/>
              <a:gd name="connsiteY420" fmla="*/ 5941580 h 6482443"/>
              <a:gd name="connsiteX421" fmla="*/ 4591675 w 5309507"/>
              <a:gd name="connsiteY421" fmla="*/ 5941207 h 6482443"/>
              <a:gd name="connsiteX422" fmla="*/ 4588519 w 5309507"/>
              <a:gd name="connsiteY422" fmla="*/ 5941122 h 6482443"/>
              <a:gd name="connsiteX423" fmla="*/ 5041789 w 5309507"/>
              <a:gd name="connsiteY423" fmla="*/ 5941034 h 6482443"/>
              <a:gd name="connsiteX424" fmla="*/ 5035372 w 5309507"/>
              <a:gd name="connsiteY424" fmla="*/ 5941578 h 6482443"/>
              <a:gd name="connsiteX425" fmla="*/ 5035372 w 5309507"/>
              <a:gd name="connsiteY425" fmla="*/ 5991895 h 6482443"/>
              <a:gd name="connsiteX426" fmla="*/ 5039579 w 5309507"/>
              <a:gd name="connsiteY426" fmla="*/ 6004422 h 6482443"/>
              <a:gd name="connsiteX427" fmla="*/ 5050766 w 5309507"/>
              <a:gd name="connsiteY427" fmla="*/ 6008267 h 6482443"/>
              <a:gd name="connsiteX428" fmla="*/ 5054514 w 5309507"/>
              <a:gd name="connsiteY428" fmla="*/ 6008085 h 6482443"/>
              <a:gd name="connsiteX429" fmla="*/ 5057995 w 5309507"/>
              <a:gd name="connsiteY429" fmla="*/ 6007444 h 6482443"/>
              <a:gd name="connsiteX430" fmla="*/ 5058166 w 5309507"/>
              <a:gd name="connsiteY430" fmla="*/ 6006144 h 6482443"/>
              <a:gd name="connsiteX431" fmla="*/ 5058168 w 5309507"/>
              <a:gd name="connsiteY431" fmla="*/ 6006144 h 6482443"/>
              <a:gd name="connsiteX432" fmla="*/ 5058168 w 5309507"/>
              <a:gd name="connsiteY432" fmla="*/ 6004834 h 6482443"/>
              <a:gd name="connsiteX433" fmla="*/ 5057174 w 5309507"/>
              <a:gd name="connsiteY433" fmla="*/ 5997586 h 6482443"/>
              <a:gd name="connsiteX434" fmla="*/ 5055501 w 5309507"/>
              <a:gd name="connsiteY434" fmla="*/ 5997862 h 6482443"/>
              <a:gd name="connsiteX435" fmla="*/ 5053924 w 5309507"/>
              <a:gd name="connsiteY435" fmla="*/ 5997939 h 6482443"/>
              <a:gd name="connsiteX436" fmla="*/ 5051208 w 5309507"/>
              <a:gd name="connsiteY436" fmla="*/ 5997586 h 6482443"/>
              <a:gd name="connsiteX437" fmla="*/ 5049449 w 5309507"/>
              <a:gd name="connsiteY437" fmla="*/ 5996277 h 6482443"/>
              <a:gd name="connsiteX438" fmla="*/ 5048445 w 5309507"/>
              <a:gd name="connsiteY438" fmla="*/ 5993599 h 6482443"/>
              <a:gd name="connsiteX439" fmla="*/ 5048129 w 5309507"/>
              <a:gd name="connsiteY439" fmla="*/ 5989085 h 6482443"/>
              <a:gd name="connsiteX440" fmla="*/ 5048129 w 5309507"/>
              <a:gd name="connsiteY440" fmla="*/ 5941578 h 6482443"/>
              <a:gd name="connsiteX441" fmla="*/ 5041789 w 5309507"/>
              <a:gd name="connsiteY441" fmla="*/ 5941034 h 6482443"/>
              <a:gd name="connsiteX442" fmla="*/ 5278926 w 5309507"/>
              <a:gd name="connsiteY442" fmla="*/ 3706427 h 6482443"/>
              <a:gd name="connsiteX443" fmla="*/ 5064087 w 5309507"/>
              <a:gd name="connsiteY443" fmla="*/ 3921266 h 6482443"/>
              <a:gd name="connsiteX444" fmla="*/ 5064087 w 5309507"/>
              <a:gd name="connsiteY444" fmla="*/ 3928886 h 6482443"/>
              <a:gd name="connsiteX445" fmla="*/ 5282736 w 5309507"/>
              <a:gd name="connsiteY445" fmla="*/ 3710237 h 6482443"/>
              <a:gd name="connsiteX446" fmla="*/ 5240826 w 5309507"/>
              <a:gd name="connsiteY446" fmla="*/ 3706427 h 6482443"/>
              <a:gd name="connsiteX447" fmla="*/ 5064087 w 5309507"/>
              <a:gd name="connsiteY447" fmla="*/ 3883166 h 6482443"/>
              <a:gd name="connsiteX448" fmla="*/ 5064087 w 5309507"/>
              <a:gd name="connsiteY448" fmla="*/ 3890786 h 6482443"/>
              <a:gd name="connsiteX449" fmla="*/ 5244636 w 5309507"/>
              <a:gd name="connsiteY449" fmla="*/ 3710237 h 6482443"/>
              <a:gd name="connsiteX450" fmla="*/ 5202726 w 5309507"/>
              <a:gd name="connsiteY450" fmla="*/ 3706427 h 6482443"/>
              <a:gd name="connsiteX451" fmla="*/ 5064087 w 5309507"/>
              <a:gd name="connsiteY451" fmla="*/ 3845066 h 6482443"/>
              <a:gd name="connsiteX452" fmla="*/ 5064087 w 5309507"/>
              <a:gd name="connsiteY452" fmla="*/ 3852686 h 6482443"/>
              <a:gd name="connsiteX453" fmla="*/ 5206536 w 5309507"/>
              <a:gd name="connsiteY453" fmla="*/ 3710237 h 6482443"/>
              <a:gd name="connsiteX454" fmla="*/ 5164626 w 5309507"/>
              <a:gd name="connsiteY454" fmla="*/ 3706427 h 6482443"/>
              <a:gd name="connsiteX455" fmla="*/ 5064087 w 5309507"/>
              <a:gd name="connsiteY455" fmla="*/ 3806966 h 6482443"/>
              <a:gd name="connsiteX456" fmla="*/ 5064087 w 5309507"/>
              <a:gd name="connsiteY456" fmla="*/ 3814586 h 6482443"/>
              <a:gd name="connsiteX457" fmla="*/ 5168436 w 5309507"/>
              <a:gd name="connsiteY457" fmla="*/ 3710237 h 6482443"/>
              <a:gd name="connsiteX458" fmla="*/ 5126526 w 5309507"/>
              <a:gd name="connsiteY458" fmla="*/ 3706427 h 6482443"/>
              <a:gd name="connsiteX459" fmla="*/ 5064087 w 5309507"/>
              <a:gd name="connsiteY459" fmla="*/ 3768866 h 6482443"/>
              <a:gd name="connsiteX460" fmla="*/ 5064087 w 5309507"/>
              <a:gd name="connsiteY460" fmla="*/ 3776486 h 6482443"/>
              <a:gd name="connsiteX461" fmla="*/ 5130336 w 5309507"/>
              <a:gd name="connsiteY461" fmla="*/ 3710237 h 6482443"/>
              <a:gd name="connsiteX462" fmla="*/ 5088426 w 5309507"/>
              <a:gd name="connsiteY462" fmla="*/ 3706427 h 6482443"/>
              <a:gd name="connsiteX463" fmla="*/ 5064087 w 5309507"/>
              <a:gd name="connsiteY463" fmla="*/ 3730766 h 6482443"/>
              <a:gd name="connsiteX464" fmla="*/ 5064087 w 5309507"/>
              <a:gd name="connsiteY464" fmla="*/ 3738386 h 6482443"/>
              <a:gd name="connsiteX465" fmla="*/ 5092236 w 5309507"/>
              <a:gd name="connsiteY465" fmla="*/ 3710237 h 6482443"/>
              <a:gd name="connsiteX466" fmla="*/ 0 w 5309507"/>
              <a:gd name="connsiteY466" fmla="*/ 0 h 6482443"/>
              <a:gd name="connsiteX467" fmla="*/ 5309507 w 5309507"/>
              <a:gd name="connsiteY467" fmla="*/ 0 h 6482443"/>
              <a:gd name="connsiteX468" fmla="*/ 5309507 w 5309507"/>
              <a:gd name="connsiteY468" fmla="*/ 3713946 h 6482443"/>
              <a:gd name="connsiteX469" fmla="*/ 5064087 w 5309507"/>
              <a:gd name="connsiteY469" fmla="*/ 3959366 h 6482443"/>
              <a:gd name="connsiteX470" fmla="*/ 5064087 w 5309507"/>
              <a:gd name="connsiteY470" fmla="*/ 3966986 h 6482443"/>
              <a:gd name="connsiteX471" fmla="*/ 5309507 w 5309507"/>
              <a:gd name="connsiteY471" fmla="*/ 3721566 h 6482443"/>
              <a:gd name="connsiteX472" fmla="*/ 5309507 w 5309507"/>
              <a:gd name="connsiteY472" fmla="*/ 3752046 h 6482443"/>
              <a:gd name="connsiteX473" fmla="*/ 5064087 w 5309507"/>
              <a:gd name="connsiteY473" fmla="*/ 3997466 h 6482443"/>
              <a:gd name="connsiteX474" fmla="*/ 5064087 w 5309507"/>
              <a:gd name="connsiteY474" fmla="*/ 4005086 h 6482443"/>
              <a:gd name="connsiteX475" fmla="*/ 5309507 w 5309507"/>
              <a:gd name="connsiteY475" fmla="*/ 3759666 h 6482443"/>
              <a:gd name="connsiteX476" fmla="*/ 5309507 w 5309507"/>
              <a:gd name="connsiteY476" fmla="*/ 3790146 h 6482443"/>
              <a:gd name="connsiteX477" fmla="*/ 5064087 w 5309507"/>
              <a:gd name="connsiteY477" fmla="*/ 4035566 h 6482443"/>
              <a:gd name="connsiteX478" fmla="*/ 5064087 w 5309507"/>
              <a:gd name="connsiteY478" fmla="*/ 4043187 h 6482443"/>
              <a:gd name="connsiteX479" fmla="*/ 5309507 w 5309507"/>
              <a:gd name="connsiteY479" fmla="*/ 3797767 h 6482443"/>
              <a:gd name="connsiteX480" fmla="*/ 5309507 w 5309507"/>
              <a:gd name="connsiteY480" fmla="*/ 3828247 h 6482443"/>
              <a:gd name="connsiteX481" fmla="*/ 5064087 w 5309507"/>
              <a:gd name="connsiteY481" fmla="*/ 4073667 h 6482443"/>
              <a:gd name="connsiteX482" fmla="*/ 5064087 w 5309507"/>
              <a:gd name="connsiteY482" fmla="*/ 4081286 h 6482443"/>
              <a:gd name="connsiteX483" fmla="*/ 5309507 w 5309507"/>
              <a:gd name="connsiteY483" fmla="*/ 3835866 h 6482443"/>
              <a:gd name="connsiteX484" fmla="*/ 5309507 w 5309507"/>
              <a:gd name="connsiteY484" fmla="*/ 3866347 h 6482443"/>
              <a:gd name="connsiteX485" fmla="*/ 5064087 w 5309507"/>
              <a:gd name="connsiteY485" fmla="*/ 4111767 h 6482443"/>
              <a:gd name="connsiteX486" fmla="*/ 5064087 w 5309507"/>
              <a:gd name="connsiteY486" fmla="*/ 4119386 h 6482443"/>
              <a:gd name="connsiteX487" fmla="*/ 5309507 w 5309507"/>
              <a:gd name="connsiteY487" fmla="*/ 3873966 h 6482443"/>
              <a:gd name="connsiteX488" fmla="*/ 5309507 w 5309507"/>
              <a:gd name="connsiteY488" fmla="*/ 3904446 h 6482443"/>
              <a:gd name="connsiteX489" fmla="*/ 5064087 w 5309507"/>
              <a:gd name="connsiteY489" fmla="*/ 4149866 h 6482443"/>
              <a:gd name="connsiteX490" fmla="*/ 5064087 w 5309507"/>
              <a:gd name="connsiteY490" fmla="*/ 4157486 h 6482443"/>
              <a:gd name="connsiteX491" fmla="*/ 5309507 w 5309507"/>
              <a:gd name="connsiteY491" fmla="*/ 3912066 h 6482443"/>
              <a:gd name="connsiteX492" fmla="*/ 5309507 w 5309507"/>
              <a:gd name="connsiteY492" fmla="*/ 3942546 h 6482443"/>
              <a:gd name="connsiteX493" fmla="*/ 5064087 w 5309507"/>
              <a:gd name="connsiteY493" fmla="*/ 4187966 h 6482443"/>
              <a:gd name="connsiteX494" fmla="*/ 5064087 w 5309507"/>
              <a:gd name="connsiteY494" fmla="*/ 4195586 h 6482443"/>
              <a:gd name="connsiteX495" fmla="*/ 5309507 w 5309507"/>
              <a:gd name="connsiteY495" fmla="*/ 3950166 h 6482443"/>
              <a:gd name="connsiteX496" fmla="*/ 5309507 w 5309507"/>
              <a:gd name="connsiteY496" fmla="*/ 3980646 h 6482443"/>
              <a:gd name="connsiteX497" fmla="*/ 5064087 w 5309507"/>
              <a:gd name="connsiteY497" fmla="*/ 4226066 h 6482443"/>
              <a:gd name="connsiteX498" fmla="*/ 5064087 w 5309507"/>
              <a:gd name="connsiteY498" fmla="*/ 4233687 h 6482443"/>
              <a:gd name="connsiteX499" fmla="*/ 5309507 w 5309507"/>
              <a:gd name="connsiteY499" fmla="*/ 3988267 h 6482443"/>
              <a:gd name="connsiteX500" fmla="*/ 5309507 w 5309507"/>
              <a:gd name="connsiteY500" fmla="*/ 4018746 h 6482443"/>
              <a:gd name="connsiteX501" fmla="*/ 5064087 w 5309507"/>
              <a:gd name="connsiteY501" fmla="*/ 4264166 h 6482443"/>
              <a:gd name="connsiteX502" fmla="*/ 5064087 w 5309507"/>
              <a:gd name="connsiteY502" fmla="*/ 4271787 h 6482443"/>
              <a:gd name="connsiteX503" fmla="*/ 5309507 w 5309507"/>
              <a:gd name="connsiteY503" fmla="*/ 4026367 h 6482443"/>
              <a:gd name="connsiteX504" fmla="*/ 5309507 w 5309507"/>
              <a:gd name="connsiteY504" fmla="*/ 4056847 h 6482443"/>
              <a:gd name="connsiteX505" fmla="*/ 5064087 w 5309507"/>
              <a:gd name="connsiteY505" fmla="*/ 4302267 h 6482443"/>
              <a:gd name="connsiteX506" fmla="*/ 5064087 w 5309507"/>
              <a:gd name="connsiteY506" fmla="*/ 4309886 h 6482443"/>
              <a:gd name="connsiteX507" fmla="*/ 5309507 w 5309507"/>
              <a:gd name="connsiteY507" fmla="*/ 4064466 h 6482443"/>
              <a:gd name="connsiteX508" fmla="*/ 5309507 w 5309507"/>
              <a:gd name="connsiteY508" fmla="*/ 4094947 h 6482443"/>
              <a:gd name="connsiteX509" fmla="*/ 5064087 w 5309507"/>
              <a:gd name="connsiteY509" fmla="*/ 4340367 h 6482443"/>
              <a:gd name="connsiteX510" fmla="*/ 5064087 w 5309507"/>
              <a:gd name="connsiteY510" fmla="*/ 4347986 h 6482443"/>
              <a:gd name="connsiteX511" fmla="*/ 5309507 w 5309507"/>
              <a:gd name="connsiteY511" fmla="*/ 4102566 h 6482443"/>
              <a:gd name="connsiteX512" fmla="*/ 5309507 w 5309507"/>
              <a:gd name="connsiteY512" fmla="*/ 4133046 h 6482443"/>
              <a:gd name="connsiteX513" fmla="*/ 5064087 w 5309507"/>
              <a:gd name="connsiteY513" fmla="*/ 4378466 h 6482443"/>
              <a:gd name="connsiteX514" fmla="*/ 5064087 w 5309507"/>
              <a:gd name="connsiteY514" fmla="*/ 4386086 h 6482443"/>
              <a:gd name="connsiteX515" fmla="*/ 5309507 w 5309507"/>
              <a:gd name="connsiteY515" fmla="*/ 4140666 h 6482443"/>
              <a:gd name="connsiteX516" fmla="*/ 5309507 w 5309507"/>
              <a:gd name="connsiteY516" fmla="*/ 4171146 h 6482443"/>
              <a:gd name="connsiteX517" fmla="*/ 5064087 w 5309507"/>
              <a:gd name="connsiteY517" fmla="*/ 4416566 h 6482443"/>
              <a:gd name="connsiteX518" fmla="*/ 5064087 w 5309507"/>
              <a:gd name="connsiteY518" fmla="*/ 4424186 h 6482443"/>
              <a:gd name="connsiteX519" fmla="*/ 5309507 w 5309507"/>
              <a:gd name="connsiteY519" fmla="*/ 4178766 h 6482443"/>
              <a:gd name="connsiteX520" fmla="*/ 5309507 w 5309507"/>
              <a:gd name="connsiteY520" fmla="*/ 4209246 h 6482443"/>
              <a:gd name="connsiteX521" fmla="*/ 5064087 w 5309507"/>
              <a:gd name="connsiteY521" fmla="*/ 4454666 h 6482443"/>
              <a:gd name="connsiteX522" fmla="*/ 5064087 w 5309507"/>
              <a:gd name="connsiteY522" fmla="*/ 4462286 h 6482443"/>
              <a:gd name="connsiteX523" fmla="*/ 5309507 w 5309507"/>
              <a:gd name="connsiteY523" fmla="*/ 4216866 h 6482443"/>
              <a:gd name="connsiteX524" fmla="*/ 5309507 w 5309507"/>
              <a:gd name="connsiteY524" fmla="*/ 4247346 h 6482443"/>
              <a:gd name="connsiteX525" fmla="*/ 5064087 w 5309507"/>
              <a:gd name="connsiteY525" fmla="*/ 4492766 h 6482443"/>
              <a:gd name="connsiteX526" fmla="*/ 5064087 w 5309507"/>
              <a:gd name="connsiteY526" fmla="*/ 4500387 h 6482443"/>
              <a:gd name="connsiteX527" fmla="*/ 5309507 w 5309507"/>
              <a:gd name="connsiteY527" fmla="*/ 4254967 h 6482443"/>
              <a:gd name="connsiteX528" fmla="*/ 5309507 w 5309507"/>
              <a:gd name="connsiteY528" fmla="*/ 4285446 h 6482443"/>
              <a:gd name="connsiteX529" fmla="*/ 5064087 w 5309507"/>
              <a:gd name="connsiteY529" fmla="*/ 4530866 h 6482443"/>
              <a:gd name="connsiteX530" fmla="*/ 5064087 w 5309507"/>
              <a:gd name="connsiteY530" fmla="*/ 4538486 h 6482443"/>
              <a:gd name="connsiteX531" fmla="*/ 5309507 w 5309507"/>
              <a:gd name="connsiteY531" fmla="*/ 4293066 h 6482443"/>
              <a:gd name="connsiteX532" fmla="*/ 5309507 w 5309507"/>
              <a:gd name="connsiteY532" fmla="*/ 4323547 h 6482443"/>
              <a:gd name="connsiteX533" fmla="*/ 5064087 w 5309507"/>
              <a:gd name="connsiteY533" fmla="*/ 4568967 h 6482443"/>
              <a:gd name="connsiteX534" fmla="*/ 5064087 w 5309507"/>
              <a:gd name="connsiteY534" fmla="*/ 4576586 h 6482443"/>
              <a:gd name="connsiteX535" fmla="*/ 5309507 w 5309507"/>
              <a:gd name="connsiteY535" fmla="*/ 4331166 h 6482443"/>
              <a:gd name="connsiteX536" fmla="*/ 5309507 w 5309507"/>
              <a:gd name="connsiteY536" fmla="*/ 4361646 h 6482443"/>
              <a:gd name="connsiteX537" fmla="*/ 5064087 w 5309507"/>
              <a:gd name="connsiteY537" fmla="*/ 4607066 h 6482443"/>
              <a:gd name="connsiteX538" fmla="*/ 5064087 w 5309507"/>
              <a:gd name="connsiteY538" fmla="*/ 4614686 h 6482443"/>
              <a:gd name="connsiteX539" fmla="*/ 5309507 w 5309507"/>
              <a:gd name="connsiteY539" fmla="*/ 4369266 h 6482443"/>
              <a:gd name="connsiteX540" fmla="*/ 5309507 w 5309507"/>
              <a:gd name="connsiteY540" fmla="*/ 4399746 h 6482443"/>
              <a:gd name="connsiteX541" fmla="*/ 5064087 w 5309507"/>
              <a:gd name="connsiteY541" fmla="*/ 4645166 h 6482443"/>
              <a:gd name="connsiteX542" fmla="*/ 5064087 w 5309507"/>
              <a:gd name="connsiteY542" fmla="*/ 4652786 h 6482443"/>
              <a:gd name="connsiteX543" fmla="*/ 5309507 w 5309507"/>
              <a:gd name="connsiteY543" fmla="*/ 4407366 h 6482443"/>
              <a:gd name="connsiteX544" fmla="*/ 5309507 w 5309507"/>
              <a:gd name="connsiteY544" fmla="*/ 4437846 h 6482443"/>
              <a:gd name="connsiteX545" fmla="*/ 5064087 w 5309507"/>
              <a:gd name="connsiteY545" fmla="*/ 4683266 h 6482443"/>
              <a:gd name="connsiteX546" fmla="*/ 5064087 w 5309507"/>
              <a:gd name="connsiteY546" fmla="*/ 4690886 h 6482443"/>
              <a:gd name="connsiteX547" fmla="*/ 5309507 w 5309507"/>
              <a:gd name="connsiteY547" fmla="*/ 4445466 h 6482443"/>
              <a:gd name="connsiteX548" fmla="*/ 5309507 w 5309507"/>
              <a:gd name="connsiteY548" fmla="*/ 4475946 h 6482443"/>
              <a:gd name="connsiteX549" fmla="*/ 5064087 w 5309507"/>
              <a:gd name="connsiteY549" fmla="*/ 4721366 h 6482443"/>
              <a:gd name="connsiteX550" fmla="*/ 5064087 w 5309507"/>
              <a:gd name="connsiteY550" fmla="*/ 4728987 h 6482443"/>
              <a:gd name="connsiteX551" fmla="*/ 5309507 w 5309507"/>
              <a:gd name="connsiteY551" fmla="*/ 4483567 h 6482443"/>
              <a:gd name="connsiteX552" fmla="*/ 5309507 w 5309507"/>
              <a:gd name="connsiteY552" fmla="*/ 4514046 h 6482443"/>
              <a:gd name="connsiteX553" fmla="*/ 5064087 w 5309507"/>
              <a:gd name="connsiteY553" fmla="*/ 4759466 h 6482443"/>
              <a:gd name="connsiteX554" fmla="*/ 5064087 w 5309507"/>
              <a:gd name="connsiteY554" fmla="*/ 4767087 h 6482443"/>
              <a:gd name="connsiteX555" fmla="*/ 5309507 w 5309507"/>
              <a:gd name="connsiteY555" fmla="*/ 4521667 h 6482443"/>
              <a:gd name="connsiteX556" fmla="*/ 5309507 w 5309507"/>
              <a:gd name="connsiteY556" fmla="*/ 4552147 h 6482443"/>
              <a:gd name="connsiteX557" fmla="*/ 5064087 w 5309507"/>
              <a:gd name="connsiteY557" fmla="*/ 4797567 h 6482443"/>
              <a:gd name="connsiteX558" fmla="*/ 5064087 w 5309507"/>
              <a:gd name="connsiteY558" fmla="*/ 4805186 h 6482443"/>
              <a:gd name="connsiteX559" fmla="*/ 5309507 w 5309507"/>
              <a:gd name="connsiteY559" fmla="*/ 4559766 h 6482443"/>
              <a:gd name="connsiteX560" fmla="*/ 5309507 w 5309507"/>
              <a:gd name="connsiteY560" fmla="*/ 4590247 h 6482443"/>
              <a:gd name="connsiteX561" fmla="*/ 5064087 w 5309507"/>
              <a:gd name="connsiteY561" fmla="*/ 4835667 h 6482443"/>
              <a:gd name="connsiteX562" fmla="*/ 5064087 w 5309507"/>
              <a:gd name="connsiteY562" fmla="*/ 4843286 h 6482443"/>
              <a:gd name="connsiteX563" fmla="*/ 5309507 w 5309507"/>
              <a:gd name="connsiteY563" fmla="*/ 4597866 h 6482443"/>
              <a:gd name="connsiteX564" fmla="*/ 5309507 w 5309507"/>
              <a:gd name="connsiteY564" fmla="*/ 4628346 h 6482443"/>
              <a:gd name="connsiteX565" fmla="*/ 5064087 w 5309507"/>
              <a:gd name="connsiteY565" fmla="*/ 4873766 h 6482443"/>
              <a:gd name="connsiteX566" fmla="*/ 5064087 w 5309507"/>
              <a:gd name="connsiteY566" fmla="*/ 4881386 h 6482443"/>
              <a:gd name="connsiteX567" fmla="*/ 5309507 w 5309507"/>
              <a:gd name="connsiteY567" fmla="*/ 4635966 h 6482443"/>
              <a:gd name="connsiteX568" fmla="*/ 5309507 w 5309507"/>
              <a:gd name="connsiteY568" fmla="*/ 4666446 h 6482443"/>
              <a:gd name="connsiteX569" fmla="*/ 5064087 w 5309507"/>
              <a:gd name="connsiteY569" fmla="*/ 4911866 h 6482443"/>
              <a:gd name="connsiteX570" fmla="*/ 5064087 w 5309507"/>
              <a:gd name="connsiteY570" fmla="*/ 4919486 h 6482443"/>
              <a:gd name="connsiteX571" fmla="*/ 5309507 w 5309507"/>
              <a:gd name="connsiteY571" fmla="*/ 4674066 h 6482443"/>
              <a:gd name="connsiteX572" fmla="*/ 5309507 w 5309507"/>
              <a:gd name="connsiteY572" fmla="*/ 4704546 h 6482443"/>
              <a:gd name="connsiteX573" fmla="*/ 5064087 w 5309507"/>
              <a:gd name="connsiteY573" fmla="*/ 4949966 h 6482443"/>
              <a:gd name="connsiteX574" fmla="*/ 5064087 w 5309507"/>
              <a:gd name="connsiteY574" fmla="*/ 4957587 h 6482443"/>
              <a:gd name="connsiteX575" fmla="*/ 5309507 w 5309507"/>
              <a:gd name="connsiteY575" fmla="*/ 4712167 h 6482443"/>
              <a:gd name="connsiteX576" fmla="*/ 5309507 w 5309507"/>
              <a:gd name="connsiteY576" fmla="*/ 4742646 h 6482443"/>
              <a:gd name="connsiteX577" fmla="*/ 5064087 w 5309507"/>
              <a:gd name="connsiteY577" fmla="*/ 4988066 h 6482443"/>
              <a:gd name="connsiteX578" fmla="*/ 5064087 w 5309507"/>
              <a:gd name="connsiteY578" fmla="*/ 4995687 h 6482443"/>
              <a:gd name="connsiteX579" fmla="*/ 5309507 w 5309507"/>
              <a:gd name="connsiteY579" fmla="*/ 4750267 h 6482443"/>
              <a:gd name="connsiteX580" fmla="*/ 5309507 w 5309507"/>
              <a:gd name="connsiteY580" fmla="*/ 4780747 h 6482443"/>
              <a:gd name="connsiteX581" fmla="*/ 5064087 w 5309507"/>
              <a:gd name="connsiteY581" fmla="*/ 5026167 h 6482443"/>
              <a:gd name="connsiteX582" fmla="*/ 5064087 w 5309507"/>
              <a:gd name="connsiteY582" fmla="*/ 5033786 h 6482443"/>
              <a:gd name="connsiteX583" fmla="*/ 5309507 w 5309507"/>
              <a:gd name="connsiteY583" fmla="*/ 4788366 h 6482443"/>
              <a:gd name="connsiteX584" fmla="*/ 5309507 w 5309507"/>
              <a:gd name="connsiteY584" fmla="*/ 4818847 h 6482443"/>
              <a:gd name="connsiteX585" fmla="*/ 5064087 w 5309507"/>
              <a:gd name="connsiteY585" fmla="*/ 5064267 h 6482443"/>
              <a:gd name="connsiteX586" fmla="*/ 5064087 w 5309507"/>
              <a:gd name="connsiteY586" fmla="*/ 5071886 h 6482443"/>
              <a:gd name="connsiteX587" fmla="*/ 5309507 w 5309507"/>
              <a:gd name="connsiteY587" fmla="*/ 4826466 h 6482443"/>
              <a:gd name="connsiteX588" fmla="*/ 5309507 w 5309507"/>
              <a:gd name="connsiteY588" fmla="*/ 4856946 h 6482443"/>
              <a:gd name="connsiteX589" fmla="*/ 5064087 w 5309507"/>
              <a:gd name="connsiteY589" fmla="*/ 5102366 h 6482443"/>
              <a:gd name="connsiteX590" fmla="*/ 5064087 w 5309507"/>
              <a:gd name="connsiteY590" fmla="*/ 5109986 h 6482443"/>
              <a:gd name="connsiteX591" fmla="*/ 5309507 w 5309507"/>
              <a:gd name="connsiteY591" fmla="*/ 4864566 h 6482443"/>
              <a:gd name="connsiteX592" fmla="*/ 5309507 w 5309507"/>
              <a:gd name="connsiteY592" fmla="*/ 4895046 h 6482443"/>
              <a:gd name="connsiteX593" fmla="*/ 5064087 w 5309507"/>
              <a:gd name="connsiteY593" fmla="*/ 5140466 h 6482443"/>
              <a:gd name="connsiteX594" fmla="*/ 5064087 w 5309507"/>
              <a:gd name="connsiteY594" fmla="*/ 5148086 h 6482443"/>
              <a:gd name="connsiteX595" fmla="*/ 5309507 w 5309507"/>
              <a:gd name="connsiteY595" fmla="*/ 4902666 h 6482443"/>
              <a:gd name="connsiteX596" fmla="*/ 5309507 w 5309507"/>
              <a:gd name="connsiteY596" fmla="*/ 4933146 h 6482443"/>
              <a:gd name="connsiteX597" fmla="*/ 5064087 w 5309507"/>
              <a:gd name="connsiteY597" fmla="*/ 5178566 h 6482443"/>
              <a:gd name="connsiteX598" fmla="*/ 5064087 w 5309507"/>
              <a:gd name="connsiteY598" fmla="*/ 5186186 h 6482443"/>
              <a:gd name="connsiteX599" fmla="*/ 5309507 w 5309507"/>
              <a:gd name="connsiteY599" fmla="*/ 4940766 h 6482443"/>
              <a:gd name="connsiteX600" fmla="*/ 5309507 w 5309507"/>
              <a:gd name="connsiteY600" fmla="*/ 4971246 h 6482443"/>
              <a:gd name="connsiteX601" fmla="*/ 5064087 w 5309507"/>
              <a:gd name="connsiteY601" fmla="*/ 5216666 h 6482443"/>
              <a:gd name="connsiteX602" fmla="*/ 5064087 w 5309507"/>
              <a:gd name="connsiteY602" fmla="*/ 5224287 h 6482443"/>
              <a:gd name="connsiteX603" fmla="*/ 5309507 w 5309507"/>
              <a:gd name="connsiteY603" fmla="*/ 4978867 h 6482443"/>
              <a:gd name="connsiteX604" fmla="*/ 5309507 w 5309507"/>
              <a:gd name="connsiteY604" fmla="*/ 5009346 h 6482443"/>
              <a:gd name="connsiteX605" fmla="*/ 5064087 w 5309507"/>
              <a:gd name="connsiteY605" fmla="*/ 5254766 h 6482443"/>
              <a:gd name="connsiteX606" fmla="*/ 5064087 w 5309507"/>
              <a:gd name="connsiteY606" fmla="*/ 5262386 h 6482443"/>
              <a:gd name="connsiteX607" fmla="*/ 5309507 w 5309507"/>
              <a:gd name="connsiteY607" fmla="*/ 5016966 h 6482443"/>
              <a:gd name="connsiteX608" fmla="*/ 5309507 w 5309507"/>
              <a:gd name="connsiteY608" fmla="*/ 5047447 h 6482443"/>
              <a:gd name="connsiteX609" fmla="*/ 5064087 w 5309507"/>
              <a:gd name="connsiteY609" fmla="*/ 5292867 h 6482443"/>
              <a:gd name="connsiteX610" fmla="*/ 5064087 w 5309507"/>
              <a:gd name="connsiteY610" fmla="*/ 5300486 h 6482443"/>
              <a:gd name="connsiteX611" fmla="*/ 5309507 w 5309507"/>
              <a:gd name="connsiteY611" fmla="*/ 5055066 h 6482443"/>
              <a:gd name="connsiteX612" fmla="*/ 5309507 w 5309507"/>
              <a:gd name="connsiteY612" fmla="*/ 5085546 h 6482443"/>
              <a:gd name="connsiteX613" fmla="*/ 5064087 w 5309507"/>
              <a:gd name="connsiteY613" fmla="*/ 5330966 h 6482443"/>
              <a:gd name="connsiteX614" fmla="*/ 5064087 w 5309507"/>
              <a:gd name="connsiteY614" fmla="*/ 5338586 h 6482443"/>
              <a:gd name="connsiteX615" fmla="*/ 5309507 w 5309507"/>
              <a:gd name="connsiteY615" fmla="*/ 5093166 h 6482443"/>
              <a:gd name="connsiteX616" fmla="*/ 5309507 w 5309507"/>
              <a:gd name="connsiteY616" fmla="*/ 5123646 h 6482443"/>
              <a:gd name="connsiteX617" fmla="*/ 5064087 w 5309507"/>
              <a:gd name="connsiteY617" fmla="*/ 5369066 h 6482443"/>
              <a:gd name="connsiteX618" fmla="*/ 5064087 w 5309507"/>
              <a:gd name="connsiteY618" fmla="*/ 5376686 h 6482443"/>
              <a:gd name="connsiteX619" fmla="*/ 5309507 w 5309507"/>
              <a:gd name="connsiteY619" fmla="*/ 5131266 h 6482443"/>
              <a:gd name="connsiteX620" fmla="*/ 5309507 w 5309507"/>
              <a:gd name="connsiteY620" fmla="*/ 5162699 h 6482443"/>
              <a:gd name="connsiteX621" fmla="*/ 5064087 w 5309507"/>
              <a:gd name="connsiteY621" fmla="*/ 5408119 h 6482443"/>
              <a:gd name="connsiteX622" fmla="*/ 5064087 w 5309507"/>
              <a:gd name="connsiteY622" fmla="*/ 5415739 h 6482443"/>
              <a:gd name="connsiteX623" fmla="*/ 5309507 w 5309507"/>
              <a:gd name="connsiteY623" fmla="*/ 5170319 h 6482443"/>
              <a:gd name="connsiteX624" fmla="*/ 5309507 w 5309507"/>
              <a:gd name="connsiteY624" fmla="*/ 5200798 h 6482443"/>
              <a:gd name="connsiteX625" fmla="*/ 5064087 w 5309507"/>
              <a:gd name="connsiteY625" fmla="*/ 5446218 h 6482443"/>
              <a:gd name="connsiteX626" fmla="*/ 5064087 w 5309507"/>
              <a:gd name="connsiteY626" fmla="*/ 5453838 h 6482443"/>
              <a:gd name="connsiteX627" fmla="*/ 5309507 w 5309507"/>
              <a:gd name="connsiteY627" fmla="*/ 5208418 h 6482443"/>
              <a:gd name="connsiteX628" fmla="*/ 5309507 w 5309507"/>
              <a:gd name="connsiteY628" fmla="*/ 5238899 h 6482443"/>
              <a:gd name="connsiteX629" fmla="*/ 5064087 w 5309507"/>
              <a:gd name="connsiteY629" fmla="*/ 5484319 h 6482443"/>
              <a:gd name="connsiteX630" fmla="*/ 5064087 w 5309507"/>
              <a:gd name="connsiteY630" fmla="*/ 5491938 h 6482443"/>
              <a:gd name="connsiteX631" fmla="*/ 5309507 w 5309507"/>
              <a:gd name="connsiteY631" fmla="*/ 5246518 h 6482443"/>
              <a:gd name="connsiteX632" fmla="*/ 5309507 w 5309507"/>
              <a:gd name="connsiteY632" fmla="*/ 5276998 h 6482443"/>
              <a:gd name="connsiteX633" fmla="*/ 5064087 w 5309507"/>
              <a:gd name="connsiteY633" fmla="*/ 5522418 h 6482443"/>
              <a:gd name="connsiteX634" fmla="*/ 5064087 w 5309507"/>
              <a:gd name="connsiteY634" fmla="*/ 5530038 h 6482443"/>
              <a:gd name="connsiteX635" fmla="*/ 5309507 w 5309507"/>
              <a:gd name="connsiteY635" fmla="*/ 5284618 h 6482443"/>
              <a:gd name="connsiteX636" fmla="*/ 5309507 w 5309507"/>
              <a:gd name="connsiteY636" fmla="*/ 5315098 h 6482443"/>
              <a:gd name="connsiteX637" fmla="*/ 5064087 w 5309507"/>
              <a:gd name="connsiteY637" fmla="*/ 5560518 h 6482443"/>
              <a:gd name="connsiteX638" fmla="*/ 5064087 w 5309507"/>
              <a:gd name="connsiteY638" fmla="*/ 5568138 h 6482443"/>
              <a:gd name="connsiteX639" fmla="*/ 5309507 w 5309507"/>
              <a:gd name="connsiteY639" fmla="*/ 5322718 h 6482443"/>
              <a:gd name="connsiteX640" fmla="*/ 5309507 w 5309507"/>
              <a:gd name="connsiteY640" fmla="*/ 5353198 h 6482443"/>
              <a:gd name="connsiteX641" fmla="*/ 5064087 w 5309507"/>
              <a:gd name="connsiteY641" fmla="*/ 5598618 h 6482443"/>
              <a:gd name="connsiteX642" fmla="*/ 5064087 w 5309507"/>
              <a:gd name="connsiteY642" fmla="*/ 5606238 h 6482443"/>
              <a:gd name="connsiteX643" fmla="*/ 5309507 w 5309507"/>
              <a:gd name="connsiteY643" fmla="*/ 5360818 h 6482443"/>
              <a:gd name="connsiteX644" fmla="*/ 5309507 w 5309507"/>
              <a:gd name="connsiteY644" fmla="*/ 5391298 h 6482443"/>
              <a:gd name="connsiteX645" fmla="*/ 5064087 w 5309507"/>
              <a:gd name="connsiteY645" fmla="*/ 5636718 h 6482443"/>
              <a:gd name="connsiteX646" fmla="*/ 5064087 w 5309507"/>
              <a:gd name="connsiteY646" fmla="*/ 5644339 h 6482443"/>
              <a:gd name="connsiteX647" fmla="*/ 5309507 w 5309507"/>
              <a:gd name="connsiteY647" fmla="*/ 5398919 h 6482443"/>
              <a:gd name="connsiteX648" fmla="*/ 5309507 w 5309507"/>
              <a:gd name="connsiteY648" fmla="*/ 5429398 h 6482443"/>
              <a:gd name="connsiteX649" fmla="*/ 5064087 w 5309507"/>
              <a:gd name="connsiteY649" fmla="*/ 5674818 h 6482443"/>
              <a:gd name="connsiteX650" fmla="*/ 5064087 w 5309507"/>
              <a:gd name="connsiteY650" fmla="*/ 5682439 h 6482443"/>
              <a:gd name="connsiteX651" fmla="*/ 5309507 w 5309507"/>
              <a:gd name="connsiteY651" fmla="*/ 5437019 h 6482443"/>
              <a:gd name="connsiteX652" fmla="*/ 5309507 w 5309507"/>
              <a:gd name="connsiteY652" fmla="*/ 5467499 h 6482443"/>
              <a:gd name="connsiteX653" fmla="*/ 5087824 w 5309507"/>
              <a:gd name="connsiteY653" fmla="*/ 5689182 h 6482443"/>
              <a:gd name="connsiteX654" fmla="*/ 5095443 w 5309507"/>
              <a:gd name="connsiteY654" fmla="*/ 5689182 h 6482443"/>
              <a:gd name="connsiteX655" fmla="*/ 5309507 w 5309507"/>
              <a:gd name="connsiteY655" fmla="*/ 5475118 h 6482443"/>
              <a:gd name="connsiteX656" fmla="*/ 5309507 w 5309507"/>
              <a:gd name="connsiteY656" fmla="*/ 5505599 h 6482443"/>
              <a:gd name="connsiteX657" fmla="*/ 5125924 w 5309507"/>
              <a:gd name="connsiteY657" fmla="*/ 5689182 h 6482443"/>
              <a:gd name="connsiteX658" fmla="*/ 5133543 w 5309507"/>
              <a:gd name="connsiteY658" fmla="*/ 5689182 h 6482443"/>
              <a:gd name="connsiteX659" fmla="*/ 5309507 w 5309507"/>
              <a:gd name="connsiteY659" fmla="*/ 5513218 h 6482443"/>
              <a:gd name="connsiteX660" fmla="*/ 5309507 w 5309507"/>
              <a:gd name="connsiteY660" fmla="*/ 5543698 h 6482443"/>
              <a:gd name="connsiteX661" fmla="*/ 5164023 w 5309507"/>
              <a:gd name="connsiteY661" fmla="*/ 5689182 h 6482443"/>
              <a:gd name="connsiteX662" fmla="*/ 5171643 w 5309507"/>
              <a:gd name="connsiteY662" fmla="*/ 5689182 h 6482443"/>
              <a:gd name="connsiteX663" fmla="*/ 5309507 w 5309507"/>
              <a:gd name="connsiteY663" fmla="*/ 5551318 h 6482443"/>
              <a:gd name="connsiteX664" fmla="*/ 5309507 w 5309507"/>
              <a:gd name="connsiteY664" fmla="*/ 5581798 h 6482443"/>
              <a:gd name="connsiteX665" fmla="*/ 5202123 w 5309507"/>
              <a:gd name="connsiteY665" fmla="*/ 5689182 h 6482443"/>
              <a:gd name="connsiteX666" fmla="*/ 5209743 w 5309507"/>
              <a:gd name="connsiteY666" fmla="*/ 5689182 h 6482443"/>
              <a:gd name="connsiteX667" fmla="*/ 5309507 w 5309507"/>
              <a:gd name="connsiteY667" fmla="*/ 5589418 h 6482443"/>
              <a:gd name="connsiteX668" fmla="*/ 5309507 w 5309507"/>
              <a:gd name="connsiteY668" fmla="*/ 5619898 h 6482443"/>
              <a:gd name="connsiteX669" fmla="*/ 5240223 w 5309507"/>
              <a:gd name="connsiteY669" fmla="*/ 5689182 h 6482443"/>
              <a:gd name="connsiteX670" fmla="*/ 5247844 w 5309507"/>
              <a:gd name="connsiteY670" fmla="*/ 5689182 h 6482443"/>
              <a:gd name="connsiteX671" fmla="*/ 5309507 w 5309507"/>
              <a:gd name="connsiteY671" fmla="*/ 5627519 h 6482443"/>
              <a:gd name="connsiteX672" fmla="*/ 5309507 w 5309507"/>
              <a:gd name="connsiteY672" fmla="*/ 5657998 h 6482443"/>
              <a:gd name="connsiteX673" fmla="*/ 5278323 w 5309507"/>
              <a:gd name="connsiteY673" fmla="*/ 5689182 h 6482443"/>
              <a:gd name="connsiteX674" fmla="*/ 5285944 w 5309507"/>
              <a:gd name="connsiteY674" fmla="*/ 5689182 h 6482443"/>
              <a:gd name="connsiteX675" fmla="*/ 5309507 w 5309507"/>
              <a:gd name="connsiteY675" fmla="*/ 5665619 h 6482443"/>
              <a:gd name="connsiteX676" fmla="*/ 5309507 w 5309507"/>
              <a:gd name="connsiteY676" fmla="*/ 6482443 h 6482443"/>
              <a:gd name="connsiteX677" fmla="*/ 0 w 5309507"/>
              <a:gd name="connsiteY67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</a:cxnLst>
            <a:rect l="l" t="t" r="r" b="b"/>
            <a:pathLst>
              <a:path w="5309507" h="6482443">
                <a:moveTo>
                  <a:pt x="4820609" y="6076189"/>
                </a:moveTo>
                <a:cubicBezTo>
                  <a:pt x="4831110" y="6076189"/>
                  <a:pt x="4839284" y="6079718"/>
                  <a:pt x="4845137" y="6086756"/>
                </a:cubicBezTo>
                <a:cubicBezTo>
                  <a:pt x="4850989" y="6093794"/>
                  <a:pt x="4854144" y="6103051"/>
                  <a:pt x="4854622" y="6114505"/>
                </a:cubicBezTo>
                <a:lnTo>
                  <a:pt x="4782293" y="6114505"/>
                </a:lnTo>
                <a:cubicBezTo>
                  <a:pt x="4783489" y="6102333"/>
                  <a:pt x="4787190" y="6092903"/>
                  <a:pt x="4793395" y="6086210"/>
                </a:cubicBezTo>
                <a:cubicBezTo>
                  <a:pt x="4799601" y="6079536"/>
                  <a:pt x="4808666" y="6076189"/>
                  <a:pt x="4820609" y="6076189"/>
                </a:cubicBezTo>
                <a:close/>
                <a:moveTo>
                  <a:pt x="4450830" y="6042471"/>
                </a:moveTo>
                <a:cubicBezTo>
                  <a:pt x="4449425" y="6048581"/>
                  <a:pt x="4448717" y="6054807"/>
                  <a:pt x="4448717" y="6061156"/>
                </a:cubicBezTo>
                <a:cubicBezTo>
                  <a:pt x="4448717" y="6064217"/>
                  <a:pt x="4448889" y="6067448"/>
                  <a:pt x="4449243" y="6070862"/>
                </a:cubicBezTo>
                <a:cubicBezTo>
                  <a:pt x="4449596" y="6074266"/>
                  <a:pt x="4450133" y="6077510"/>
                  <a:pt x="4450830" y="6080549"/>
                </a:cubicBezTo>
                <a:lnTo>
                  <a:pt x="4474457" y="6080549"/>
                </a:lnTo>
                <a:lnTo>
                  <a:pt x="4474457" y="6224797"/>
                </a:lnTo>
                <a:cubicBezTo>
                  <a:pt x="4482921" y="6226203"/>
                  <a:pt x="4491039" y="6226911"/>
                  <a:pt x="4498794" y="6226911"/>
                </a:cubicBezTo>
                <a:cubicBezTo>
                  <a:pt x="4506788" y="6226911"/>
                  <a:pt x="4515021" y="6226203"/>
                  <a:pt x="4523484" y="6224797"/>
                </a:cubicBezTo>
                <a:lnTo>
                  <a:pt x="4523486" y="6224797"/>
                </a:lnTo>
                <a:lnTo>
                  <a:pt x="4523486" y="6042471"/>
                </a:lnTo>
                <a:close/>
                <a:moveTo>
                  <a:pt x="4572492" y="6040358"/>
                </a:moveTo>
                <a:cubicBezTo>
                  <a:pt x="4568963" y="6040358"/>
                  <a:pt x="4564785" y="6040472"/>
                  <a:pt x="4559965" y="6040703"/>
                </a:cubicBezTo>
                <a:cubicBezTo>
                  <a:pt x="4555146" y="6040942"/>
                  <a:pt x="4549916" y="6041650"/>
                  <a:pt x="4544273" y="6042826"/>
                </a:cubicBezTo>
                <a:lnTo>
                  <a:pt x="4612338" y="6224444"/>
                </a:lnTo>
                <a:cubicBezTo>
                  <a:pt x="4616336" y="6225381"/>
                  <a:pt x="4620571" y="6225973"/>
                  <a:pt x="4625038" y="6226203"/>
                </a:cubicBezTo>
                <a:cubicBezTo>
                  <a:pt x="4629495" y="6226442"/>
                  <a:pt x="4633502" y="6226567"/>
                  <a:pt x="4637030" y="6226567"/>
                </a:cubicBezTo>
                <a:cubicBezTo>
                  <a:pt x="4640320" y="6226567"/>
                  <a:pt x="4644432" y="6226442"/>
                  <a:pt x="4649375" y="6226203"/>
                </a:cubicBezTo>
                <a:cubicBezTo>
                  <a:pt x="4654310" y="6225973"/>
                  <a:pt x="4659003" y="6225505"/>
                  <a:pt x="4663479" y="6224797"/>
                </a:cubicBezTo>
                <a:lnTo>
                  <a:pt x="4732594" y="6042826"/>
                </a:lnTo>
                <a:cubicBezTo>
                  <a:pt x="4726723" y="6041650"/>
                  <a:pt x="4721483" y="6040942"/>
                  <a:pt x="4716902" y="6040703"/>
                </a:cubicBezTo>
                <a:cubicBezTo>
                  <a:pt x="4712322" y="6040472"/>
                  <a:pt x="4708268" y="6040358"/>
                  <a:pt x="4704739" y="6040358"/>
                </a:cubicBezTo>
                <a:cubicBezTo>
                  <a:pt x="4700263" y="6040358"/>
                  <a:pt x="4695798" y="6040532"/>
                  <a:pt x="4691332" y="6040885"/>
                </a:cubicBezTo>
                <a:cubicBezTo>
                  <a:pt x="4686867" y="6041229"/>
                  <a:pt x="4682641" y="6041764"/>
                  <a:pt x="4678643" y="6042472"/>
                </a:cubicBezTo>
                <a:lnTo>
                  <a:pt x="4639494" y="6178248"/>
                </a:lnTo>
                <a:lnTo>
                  <a:pt x="4599638" y="6042472"/>
                </a:lnTo>
                <a:cubicBezTo>
                  <a:pt x="4595642" y="6041525"/>
                  <a:pt x="4591291" y="6040942"/>
                  <a:pt x="4586596" y="6040703"/>
                </a:cubicBezTo>
                <a:cubicBezTo>
                  <a:pt x="4581891" y="6040472"/>
                  <a:pt x="4577187" y="6040358"/>
                  <a:pt x="4572492" y="6040358"/>
                </a:cubicBezTo>
                <a:close/>
                <a:moveTo>
                  <a:pt x="4272377" y="6040358"/>
                </a:moveTo>
                <a:cubicBezTo>
                  <a:pt x="4268848" y="6040358"/>
                  <a:pt x="4264670" y="6040472"/>
                  <a:pt x="4259850" y="6040703"/>
                </a:cubicBezTo>
                <a:cubicBezTo>
                  <a:pt x="4255031" y="6040942"/>
                  <a:pt x="4249799" y="6041650"/>
                  <a:pt x="4244158" y="6042826"/>
                </a:cubicBezTo>
                <a:lnTo>
                  <a:pt x="4312222" y="6224444"/>
                </a:lnTo>
                <a:cubicBezTo>
                  <a:pt x="4316218" y="6225381"/>
                  <a:pt x="4320455" y="6225973"/>
                  <a:pt x="4324920" y="6226203"/>
                </a:cubicBezTo>
                <a:cubicBezTo>
                  <a:pt x="4329387" y="6226442"/>
                  <a:pt x="4333383" y="6226567"/>
                  <a:pt x="4336912" y="6226567"/>
                </a:cubicBezTo>
                <a:cubicBezTo>
                  <a:pt x="4340201" y="6226567"/>
                  <a:pt x="4344313" y="6226442"/>
                  <a:pt x="4349248" y="6226203"/>
                </a:cubicBezTo>
                <a:cubicBezTo>
                  <a:pt x="4354193" y="6225973"/>
                  <a:pt x="4358887" y="6225505"/>
                  <a:pt x="4363363" y="6224797"/>
                </a:cubicBezTo>
                <a:lnTo>
                  <a:pt x="4432490" y="6042826"/>
                </a:lnTo>
                <a:cubicBezTo>
                  <a:pt x="4426610" y="6041650"/>
                  <a:pt x="4421379" y="6040942"/>
                  <a:pt x="4416789" y="6040703"/>
                </a:cubicBezTo>
                <a:cubicBezTo>
                  <a:pt x="4412209" y="6040472"/>
                  <a:pt x="4408146" y="6040358"/>
                  <a:pt x="4404626" y="6040358"/>
                </a:cubicBezTo>
                <a:cubicBezTo>
                  <a:pt x="4400159" y="6040358"/>
                  <a:pt x="4395685" y="6040532"/>
                  <a:pt x="4391228" y="6040885"/>
                </a:cubicBezTo>
                <a:cubicBezTo>
                  <a:pt x="4386754" y="6041229"/>
                  <a:pt x="4382528" y="6041764"/>
                  <a:pt x="4378530" y="6042472"/>
                </a:cubicBezTo>
                <a:lnTo>
                  <a:pt x="4339381" y="6178248"/>
                </a:lnTo>
                <a:lnTo>
                  <a:pt x="4299534" y="6042472"/>
                </a:lnTo>
                <a:cubicBezTo>
                  <a:pt x="4295527" y="6041525"/>
                  <a:pt x="4291185" y="6040942"/>
                  <a:pt x="4286481" y="6040703"/>
                </a:cubicBezTo>
                <a:cubicBezTo>
                  <a:pt x="4281777" y="6040472"/>
                  <a:pt x="4277081" y="6040358"/>
                  <a:pt x="4272377" y="6040358"/>
                </a:cubicBezTo>
                <a:close/>
                <a:moveTo>
                  <a:pt x="5003787" y="6038235"/>
                </a:moveTo>
                <a:cubicBezTo>
                  <a:pt x="4981678" y="6038235"/>
                  <a:pt x="4964219" y="6043293"/>
                  <a:pt x="4951404" y="6053401"/>
                </a:cubicBezTo>
                <a:cubicBezTo>
                  <a:pt x="4938590" y="6063509"/>
                  <a:pt x="4932193" y="6077508"/>
                  <a:pt x="4932193" y="6095371"/>
                </a:cubicBezTo>
                <a:cubicBezTo>
                  <a:pt x="4932193" y="6110183"/>
                  <a:pt x="4935893" y="6121284"/>
                  <a:pt x="4943295" y="6128695"/>
                </a:cubicBezTo>
                <a:cubicBezTo>
                  <a:pt x="4950705" y="6136097"/>
                  <a:pt x="4960984" y="6141690"/>
                  <a:pt x="4974152" y="6145448"/>
                </a:cubicBezTo>
                <a:lnTo>
                  <a:pt x="4996021" y="6151788"/>
                </a:lnTo>
                <a:cubicBezTo>
                  <a:pt x="5002131" y="6153681"/>
                  <a:pt x="5006893" y="6155852"/>
                  <a:pt x="5010307" y="6158320"/>
                </a:cubicBezTo>
                <a:cubicBezTo>
                  <a:pt x="5013711" y="6160787"/>
                  <a:pt x="5015413" y="6164840"/>
                  <a:pt x="5015413" y="6170483"/>
                </a:cubicBezTo>
                <a:cubicBezTo>
                  <a:pt x="5015413" y="6174489"/>
                  <a:pt x="5014303" y="6177711"/>
                  <a:pt x="5012067" y="6180179"/>
                </a:cubicBezTo>
                <a:cubicBezTo>
                  <a:pt x="5009829" y="6182655"/>
                  <a:pt x="5007066" y="6184653"/>
                  <a:pt x="5003785" y="6186183"/>
                </a:cubicBezTo>
                <a:cubicBezTo>
                  <a:pt x="5000485" y="6187712"/>
                  <a:pt x="4996899" y="6188774"/>
                  <a:pt x="4993017" y="6189348"/>
                </a:cubicBezTo>
                <a:cubicBezTo>
                  <a:pt x="4989144" y="6189942"/>
                  <a:pt x="4985559" y="6190238"/>
                  <a:pt x="4982269" y="6190238"/>
                </a:cubicBezTo>
                <a:cubicBezTo>
                  <a:pt x="4974744" y="6190238"/>
                  <a:pt x="4967505" y="6189475"/>
                  <a:pt x="4960572" y="6187944"/>
                </a:cubicBezTo>
                <a:cubicBezTo>
                  <a:pt x="4953640" y="6186413"/>
                  <a:pt x="4946295" y="6184128"/>
                  <a:pt x="4938531" y="6181069"/>
                </a:cubicBezTo>
                <a:cubicBezTo>
                  <a:pt x="4935720" y="6187181"/>
                  <a:pt x="4933426" y="6193473"/>
                  <a:pt x="4931656" y="6199936"/>
                </a:cubicBezTo>
                <a:cubicBezTo>
                  <a:pt x="4929897" y="6206410"/>
                  <a:pt x="4928779" y="6212807"/>
                  <a:pt x="4928309" y="6219156"/>
                </a:cubicBezTo>
                <a:cubicBezTo>
                  <a:pt x="4933244" y="6221040"/>
                  <a:pt x="4937823" y="6222562"/>
                  <a:pt x="4942060" y="6223738"/>
                </a:cubicBezTo>
                <a:cubicBezTo>
                  <a:pt x="4946297" y="6224913"/>
                  <a:pt x="4950580" y="6225909"/>
                  <a:pt x="4954931" y="6226740"/>
                </a:cubicBezTo>
                <a:cubicBezTo>
                  <a:pt x="4959281" y="6227563"/>
                  <a:pt x="4963803" y="6228146"/>
                  <a:pt x="4968509" y="6228499"/>
                </a:cubicBezTo>
                <a:cubicBezTo>
                  <a:pt x="4973215" y="6228852"/>
                  <a:pt x="4978387" y="6229034"/>
                  <a:pt x="4984030" y="6229034"/>
                </a:cubicBezTo>
                <a:cubicBezTo>
                  <a:pt x="4996489" y="6229034"/>
                  <a:pt x="5007658" y="6227448"/>
                  <a:pt x="5017536" y="6224273"/>
                </a:cubicBezTo>
                <a:cubicBezTo>
                  <a:pt x="5027414" y="6221097"/>
                  <a:pt x="5035809" y="6216746"/>
                  <a:pt x="5042752" y="6211219"/>
                </a:cubicBezTo>
                <a:cubicBezTo>
                  <a:pt x="5049674" y="6205691"/>
                  <a:pt x="5054964" y="6199180"/>
                  <a:pt x="5058617" y="6191646"/>
                </a:cubicBezTo>
                <a:cubicBezTo>
                  <a:pt x="5062260" y="6184130"/>
                  <a:pt x="5064087" y="6176011"/>
                  <a:pt x="5064087" y="6167309"/>
                </a:cubicBezTo>
                <a:cubicBezTo>
                  <a:pt x="5064087" y="6158846"/>
                  <a:pt x="5063025" y="6151683"/>
                  <a:pt x="5060911" y="6145803"/>
                </a:cubicBezTo>
                <a:cubicBezTo>
                  <a:pt x="5058799" y="6139922"/>
                  <a:pt x="5055854" y="6134989"/>
                  <a:pt x="5052095" y="6130991"/>
                </a:cubicBezTo>
                <a:cubicBezTo>
                  <a:pt x="5048329" y="6126993"/>
                  <a:pt x="5043805" y="6123638"/>
                  <a:pt x="5038517" y="6120940"/>
                </a:cubicBezTo>
                <a:cubicBezTo>
                  <a:pt x="5033219" y="6118234"/>
                  <a:pt x="5027282" y="6115940"/>
                  <a:pt x="5020703" y="6114056"/>
                </a:cubicBezTo>
                <a:lnTo>
                  <a:pt x="5000603" y="6108060"/>
                </a:lnTo>
                <a:cubicBezTo>
                  <a:pt x="4994732" y="6106187"/>
                  <a:pt x="4990200" y="6104189"/>
                  <a:pt x="4987025" y="6102075"/>
                </a:cubicBezTo>
                <a:cubicBezTo>
                  <a:pt x="4983860" y="6099952"/>
                  <a:pt x="4982272" y="6096318"/>
                  <a:pt x="4982272" y="6091135"/>
                </a:cubicBezTo>
                <a:cubicBezTo>
                  <a:pt x="4982272" y="6085732"/>
                  <a:pt x="4984501" y="6081793"/>
                  <a:pt x="4988966" y="6079326"/>
                </a:cubicBezTo>
                <a:cubicBezTo>
                  <a:pt x="4993431" y="6076858"/>
                  <a:pt x="4999666" y="6075615"/>
                  <a:pt x="5007660" y="6075615"/>
                </a:cubicBezTo>
                <a:cubicBezTo>
                  <a:pt x="5015185" y="6075615"/>
                  <a:pt x="5022356" y="6076505"/>
                  <a:pt x="5029175" y="6078264"/>
                </a:cubicBezTo>
                <a:cubicBezTo>
                  <a:pt x="5035993" y="6080023"/>
                  <a:pt x="5042217" y="6082089"/>
                  <a:pt x="5047860" y="6084431"/>
                </a:cubicBezTo>
                <a:cubicBezTo>
                  <a:pt x="5050452" y="6079497"/>
                  <a:pt x="5052680" y="6073740"/>
                  <a:pt x="5054564" y="6067152"/>
                </a:cubicBezTo>
                <a:cubicBezTo>
                  <a:pt x="5056448" y="6060572"/>
                  <a:pt x="5057624" y="6054223"/>
                  <a:pt x="5058093" y="6048113"/>
                </a:cubicBezTo>
                <a:cubicBezTo>
                  <a:pt x="5048921" y="6044824"/>
                  <a:pt x="5039866" y="6042356"/>
                  <a:pt x="5030936" y="6040703"/>
                </a:cubicBezTo>
                <a:cubicBezTo>
                  <a:pt x="5022003" y="6039058"/>
                  <a:pt x="5012948" y="6038235"/>
                  <a:pt x="5003787" y="6038235"/>
                </a:cubicBezTo>
                <a:close/>
                <a:moveTo>
                  <a:pt x="4824987" y="6038235"/>
                </a:moveTo>
                <a:cubicBezTo>
                  <a:pt x="4810405" y="6038235"/>
                  <a:pt x="4797657" y="6040770"/>
                  <a:pt x="4786728" y="6045817"/>
                </a:cubicBezTo>
                <a:cubicBezTo>
                  <a:pt x="4775789" y="6050877"/>
                  <a:pt x="4766628" y="6057752"/>
                  <a:pt x="4759218" y="6066444"/>
                </a:cubicBezTo>
                <a:cubicBezTo>
                  <a:pt x="4751816" y="6075146"/>
                  <a:pt x="4746221" y="6085377"/>
                  <a:pt x="4742464" y="6097130"/>
                </a:cubicBezTo>
                <a:cubicBezTo>
                  <a:pt x="4738697" y="6108891"/>
                  <a:pt x="4736822" y="6121466"/>
                  <a:pt x="4736822" y="6134873"/>
                </a:cubicBezTo>
                <a:cubicBezTo>
                  <a:pt x="4736822" y="6148508"/>
                  <a:pt x="4738638" y="6161083"/>
                  <a:pt x="4742282" y="6172606"/>
                </a:cubicBezTo>
                <a:cubicBezTo>
                  <a:pt x="4745925" y="6184128"/>
                  <a:pt x="4751568" y="6194063"/>
                  <a:pt x="4759218" y="6202401"/>
                </a:cubicBezTo>
                <a:cubicBezTo>
                  <a:pt x="4766858" y="6210750"/>
                  <a:pt x="4776725" y="6217271"/>
                  <a:pt x="4788842" y="6221975"/>
                </a:cubicBezTo>
                <a:cubicBezTo>
                  <a:pt x="4800948" y="6226671"/>
                  <a:pt x="4815464" y="6229033"/>
                  <a:pt x="4832400" y="6229033"/>
                </a:cubicBezTo>
                <a:cubicBezTo>
                  <a:pt x="4855436" y="6229033"/>
                  <a:pt x="4876128" y="6225504"/>
                  <a:pt x="4894469" y="6218446"/>
                </a:cubicBezTo>
                <a:cubicBezTo>
                  <a:pt x="4894230" y="6210931"/>
                  <a:pt x="4893169" y="6203873"/>
                  <a:pt x="4891294" y="6197285"/>
                </a:cubicBezTo>
                <a:cubicBezTo>
                  <a:pt x="4889410" y="6190706"/>
                  <a:pt x="4887173" y="6185065"/>
                  <a:pt x="4884591" y="6180359"/>
                </a:cubicBezTo>
                <a:cubicBezTo>
                  <a:pt x="4877066" y="6183179"/>
                  <a:pt x="4869129" y="6185359"/>
                  <a:pt x="4860781" y="6186881"/>
                </a:cubicBezTo>
                <a:cubicBezTo>
                  <a:pt x="4852433" y="6188420"/>
                  <a:pt x="4844266" y="6189175"/>
                  <a:pt x="4836273" y="6189175"/>
                </a:cubicBezTo>
                <a:cubicBezTo>
                  <a:pt x="4821690" y="6189175"/>
                  <a:pt x="4809946" y="6186001"/>
                  <a:pt x="4801007" y="6179650"/>
                </a:cubicBezTo>
                <a:cubicBezTo>
                  <a:pt x="4792075" y="6173301"/>
                  <a:pt x="4787131" y="6163079"/>
                  <a:pt x="4786195" y="6148973"/>
                </a:cubicBezTo>
                <a:lnTo>
                  <a:pt x="4903276" y="6148973"/>
                </a:lnTo>
                <a:cubicBezTo>
                  <a:pt x="4903746" y="6146381"/>
                  <a:pt x="4904167" y="6142920"/>
                  <a:pt x="4904520" y="6138569"/>
                </a:cubicBezTo>
                <a:cubicBezTo>
                  <a:pt x="4904875" y="6134218"/>
                  <a:pt x="4905046" y="6129810"/>
                  <a:pt x="4905046" y="6125345"/>
                </a:cubicBezTo>
                <a:cubicBezTo>
                  <a:pt x="4905044" y="6113117"/>
                  <a:pt x="4903275" y="6101663"/>
                  <a:pt x="4899746" y="6090962"/>
                </a:cubicBezTo>
                <a:cubicBezTo>
                  <a:pt x="4896226" y="6080262"/>
                  <a:pt x="4890996" y="6071034"/>
                  <a:pt x="4884063" y="6063279"/>
                </a:cubicBezTo>
                <a:cubicBezTo>
                  <a:pt x="4877120" y="6055513"/>
                  <a:pt x="4868716" y="6049403"/>
                  <a:pt x="4858847" y="6044938"/>
                </a:cubicBezTo>
                <a:cubicBezTo>
                  <a:pt x="4848969" y="6040472"/>
                  <a:pt x="4837685" y="6038235"/>
                  <a:pt x="4824987" y="6038235"/>
                </a:cubicBezTo>
                <a:close/>
                <a:moveTo>
                  <a:pt x="4697915" y="6008197"/>
                </a:moveTo>
                <a:lnTo>
                  <a:pt x="4707573" y="6008379"/>
                </a:lnTo>
                <a:cubicBezTo>
                  <a:pt x="4708854" y="6008379"/>
                  <a:pt x="4709878" y="6008522"/>
                  <a:pt x="4710644" y="6008837"/>
                </a:cubicBezTo>
                <a:cubicBezTo>
                  <a:pt x="4711400" y="6009153"/>
                  <a:pt x="4712001" y="6009515"/>
                  <a:pt x="4712442" y="6009985"/>
                </a:cubicBezTo>
                <a:cubicBezTo>
                  <a:pt x="4712863" y="6010443"/>
                  <a:pt x="4713159" y="6010941"/>
                  <a:pt x="4713304" y="6011496"/>
                </a:cubicBezTo>
                <a:cubicBezTo>
                  <a:pt x="4713457" y="6012050"/>
                  <a:pt x="4713543" y="6012634"/>
                  <a:pt x="4713543" y="6013246"/>
                </a:cubicBezTo>
                <a:cubicBezTo>
                  <a:pt x="4713543" y="6015329"/>
                  <a:pt x="4712356" y="6016974"/>
                  <a:pt x="4710003" y="6018209"/>
                </a:cubicBezTo>
                <a:cubicBezTo>
                  <a:pt x="4707641" y="6019424"/>
                  <a:pt x="4704534" y="6020044"/>
                  <a:pt x="4700680" y="6020044"/>
                </a:cubicBezTo>
                <a:cubicBezTo>
                  <a:pt x="4697735" y="6020044"/>
                  <a:pt x="4695393" y="6019632"/>
                  <a:pt x="4693651" y="6018810"/>
                </a:cubicBezTo>
                <a:cubicBezTo>
                  <a:pt x="4691901" y="6017978"/>
                  <a:pt x="4691022" y="6016391"/>
                  <a:pt x="4691022" y="6014066"/>
                </a:cubicBezTo>
                <a:cubicBezTo>
                  <a:pt x="4691022" y="6013387"/>
                  <a:pt x="4691136" y="6012709"/>
                  <a:pt x="4691347" y="6012000"/>
                </a:cubicBezTo>
                <a:cubicBezTo>
                  <a:pt x="4691564" y="6011305"/>
                  <a:pt x="4691928" y="6010654"/>
                  <a:pt x="4692454" y="6010081"/>
                </a:cubicBezTo>
                <a:cubicBezTo>
                  <a:pt x="4692961" y="6009498"/>
                  <a:pt x="4693678" y="6009028"/>
                  <a:pt x="4694558" y="6008656"/>
                </a:cubicBezTo>
                <a:cubicBezTo>
                  <a:pt x="4695448" y="6008292"/>
                  <a:pt x="4696566" y="6008129"/>
                  <a:pt x="4697915" y="6008197"/>
                </a:cubicBezTo>
                <a:close/>
                <a:moveTo>
                  <a:pt x="4745049" y="5977679"/>
                </a:moveTo>
                <a:lnTo>
                  <a:pt x="4745050" y="5977679"/>
                </a:lnTo>
                <a:lnTo>
                  <a:pt x="4745049" y="5977680"/>
                </a:lnTo>
                <a:close/>
                <a:moveTo>
                  <a:pt x="5001675" y="5968131"/>
                </a:moveTo>
                <a:cubicBezTo>
                  <a:pt x="5005098" y="5968131"/>
                  <a:pt x="5007574" y="5969403"/>
                  <a:pt x="5009057" y="5971947"/>
                </a:cubicBezTo>
                <a:cubicBezTo>
                  <a:pt x="5010568" y="5974482"/>
                  <a:pt x="5011323" y="5978153"/>
                  <a:pt x="5011323" y="5982934"/>
                </a:cubicBezTo>
                <a:cubicBezTo>
                  <a:pt x="5011323" y="5987717"/>
                  <a:pt x="5010568" y="5991369"/>
                  <a:pt x="5009057" y="5993913"/>
                </a:cubicBezTo>
                <a:cubicBezTo>
                  <a:pt x="5007574" y="5996457"/>
                  <a:pt x="5005098" y="5997718"/>
                  <a:pt x="5001675" y="5997718"/>
                </a:cubicBezTo>
                <a:cubicBezTo>
                  <a:pt x="4998300" y="5997718"/>
                  <a:pt x="4995861" y="5996455"/>
                  <a:pt x="4994369" y="5993913"/>
                </a:cubicBezTo>
                <a:cubicBezTo>
                  <a:pt x="4992869" y="5991369"/>
                  <a:pt x="4992113" y="5987717"/>
                  <a:pt x="4992113" y="5982934"/>
                </a:cubicBezTo>
                <a:cubicBezTo>
                  <a:pt x="4992113" y="5978153"/>
                  <a:pt x="4992867" y="5974482"/>
                  <a:pt x="4994369" y="5971947"/>
                </a:cubicBezTo>
                <a:cubicBezTo>
                  <a:pt x="4995861" y="5969403"/>
                  <a:pt x="4998300" y="5968131"/>
                  <a:pt x="5001675" y="5968131"/>
                </a:cubicBezTo>
                <a:close/>
                <a:moveTo>
                  <a:pt x="4947913" y="5968131"/>
                </a:moveTo>
                <a:cubicBezTo>
                  <a:pt x="4951345" y="5968131"/>
                  <a:pt x="4953813" y="5969403"/>
                  <a:pt x="4955315" y="5971947"/>
                </a:cubicBezTo>
                <a:cubicBezTo>
                  <a:pt x="4956826" y="5974482"/>
                  <a:pt x="4957571" y="5978153"/>
                  <a:pt x="4957571" y="5982934"/>
                </a:cubicBezTo>
                <a:cubicBezTo>
                  <a:pt x="4957571" y="5987717"/>
                  <a:pt x="4956826" y="5991369"/>
                  <a:pt x="4955315" y="5993913"/>
                </a:cubicBezTo>
                <a:cubicBezTo>
                  <a:pt x="4953814" y="5996457"/>
                  <a:pt x="4951347" y="5997718"/>
                  <a:pt x="4947913" y="5997718"/>
                </a:cubicBezTo>
                <a:cubicBezTo>
                  <a:pt x="4944547" y="5997718"/>
                  <a:pt x="4942108" y="5996455"/>
                  <a:pt x="4940617" y="5993913"/>
                </a:cubicBezTo>
                <a:cubicBezTo>
                  <a:pt x="4939106" y="5991369"/>
                  <a:pt x="4938369" y="5987717"/>
                  <a:pt x="4938369" y="5982934"/>
                </a:cubicBezTo>
                <a:cubicBezTo>
                  <a:pt x="4938369" y="5978153"/>
                  <a:pt x="4939106" y="5974482"/>
                  <a:pt x="4940617" y="5971947"/>
                </a:cubicBezTo>
                <a:cubicBezTo>
                  <a:pt x="4942108" y="5969403"/>
                  <a:pt x="4944547" y="5968131"/>
                  <a:pt x="4947913" y="5968131"/>
                </a:cubicBezTo>
                <a:close/>
                <a:moveTo>
                  <a:pt x="4649407" y="5968131"/>
                </a:moveTo>
                <a:cubicBezTo>
                  <a:pt x="4652831" y="5968131"/>
                  <a:pt x="4655298" y="5969403"/>
                  <a:pt x="4656798" y="5971947"/>
                </a:cubicBezTo>
                <a:cubicBezTo>
                  <a:pt x="4658309" y="5974482"/>
                  <a:pt x="4659055" y="5978153"/>
                  <a:pt x="4659055" y="5982934"/>
                </a:cubicBezTo>
                <a:cubicBezTo>
                  <a:pt x="4659055" y="5987717"/>
                  <a:pt x="4658309" y="5991369"/>
                  <a:pt x="4656798" y="5993913"/>
                </a:cubicBezTo>
                <a:cubicBezTo>
                  <a:pt x="4655298" y="5996457"/>
                  <a:pt x="4652831" y="5997718"/>
                  <a:pt x="4649407" y="5997718"/>
                </a:cubicBezTo>
                <a:cubicBezTo>
                  <a:pt x="4646032" y="5997718"/>
                  <a:pt x="4643602" y="5996455"/>
                  <a:pt x="4642111" y="5993913"/>
                </a:cubicBezTo>
                <a:cubicBezTo>
                  <a:pt x="4640600" y="5991369"/>
                  <a:pt x="4639854" y="5987717"/>
                  <a:pt x="4639854" y="5982934"/>
                </a:cubicBezTo>
                <a:cubicBezTo>
                  <a:pt x="4639854" y="5978153"/>
                  <a:pt x="4640600" y="5974482"/>
                  <a:pt x="4642111" y="5971947"/>
                </a:cubicBezTo>
                <a:cubicBezTo>
                  <a:pt x="4643602" y="5969403"/>
                  <a:pt x="4646032" y="5968131"/>
                  <a:pt x="4649407" y="5968131"/>
                </a:cubicBezTo>
                <a:close/>
                <a:moveTo>
                  <a:pt x="4754879" y="5967849"/>
                </a:moveTo>
                <a:cubicBezTo>
                  <a:pt x="4757575" y="5967849"/>
                  <a:pt x="4759680" y="5968768"/>
                  <a:pt x="4761180" y="5970564"/>
                </a:cubicBezTo>
                <a:cubicBezTo>
                  <a:pt x="4762671" y="5972371"/>
                  <a:pt x="4763485" y="5974753"/>
                  <a:pt x="4763608" y="5977679"/>
                </a:cubicBezTo>
                <a:lnTo>
                  <a:pt x="4745050" y="5977679"/>
                </a:lnTo>
                <a:lnTo>
                  <a:pt x="4747898" y="5970422"/>
                </a:lnTo>
                <a:cubicBezTo>
                  <a:pt x="4749495" y="5968720"/>
                  <a:pt x="4751820" y="5967849"/>
                  <a:pt x="4754879" y="5967849"/>
                </a:cubicBezTo>
                <a:close/>
                <a:moveTo>
                  <a:pt x="4701685" y="5966481"/>
                </a:moveTo>
                <a:cubicBezTo>
                  <a:pt x="4704257" y="5966481"/>
                  <a:pt x="4706112" y="5967235"/>
                  <a:pt x="4707240" y="5968729"/>
                </a:cubicBezTo>
                <a:cubicBezTo>
                  <a:pt x="4708378" y="5970240"/>
                  <a:pt x="4708942" y="5972266"/>
                  <a:pt x="4708942" y="5974839"/>
                </a:cubicBezTo>
                <a:cubicBezTo>
                  <a:pt x="4708944" y="5977411"/>
                  <a:pt x="4708378" y="5979438"/>
                  <a:pt x="4707240" y="5980901"/>
                </a:cubicBezTo>
                <a:cubicBezTo>
                  <a:pt x="4706112" y="5982372"/>
                  <a:pt x="4704257" y="5983109"/>
                  <a:pt x="4701685" y="5983109"/>
                </a:cubicBezTo>
                <a:cubicBezTo>
                  <a:pt x="4699046" y="5983109"/>
                  <a:pt x="4697152" y="5982372"/>
                  <a:pt x="4695985" y="5980901"/>
                </a:cubicBezTo>
                <a:cubicBezTo>
                  <a:pt x="4694829" y="5979438"/>
                  <a:pt x="4694244" y="5977411"/>
                  <a:pt x="4694244" y="5974839"/>
                </a:cubicBezTo>
                <a:cubicBezTo>
                  <a:pt x="4694244" y="5972266"/>
                  <a:pt x="4694827" y="5970240"/>
                  <a:pt x="4695985" y="5968729"/>
                </a:cubicBezTo>
                <a:cubicBezTo>
                  <a:pt x="4697152" y="5967237"/>
                  <a:pt x="4699044" y="5966481"/>
                  <a:pt x="4701685" y="5966481"/>
                </a:cubicBezTo>
                <a:close/>
                <a:moveTo>
                  <a:pt x="4852938" y="5959852"/>
                </a:moveTo>
                <a:cubicBezTo>
                  <a:pt x="4849190" y="5959852"/>
                  <a:pt x="4845901" y="5960483"/>
                  <a:pt x="4843080" y="5961755"/>
                </a:cubicBezTo>
                <a:cubicBezTo>
                  <a:pt x="4840240" y="5963018"/>
                  <a:pt x="4837860" y="5964777"/>
                  <a:pt x="4835957" y="5967005"/>
                </a:cubicBezTo>
                <a:cubicBezTo>
                  <a:pt x="4834073" y="5969233"/>
                  <a:pt x="4832647" y="5971843"/>
                  <a:pt x="4831711" y="5974780"/>
                </a:cubicBezTo>
                <a:cubicBezTo>
                  <a:pt x="4830783" y="5977745"/>
                  <a:pt x="4830314" y="5980949"/>
                  <a:pt x="4830314" y="5984381"/>
                </a:cubicBezTo>
                <a:cubicBezTo>
                  <a:pt x="4830314" y="5987881"/>
                  <a:pt x="4830801" y="5991123"/>
                  <a:pt x="4831757" y="5994106"/>
                </a:cubicBezTo>
                <a:cubicBezTo>
                  <a:pt x="4832722" y="5997097"/>
                  <a:pt x="4834157" y="5999680"/>
                  <a:pt x="4836060" y="6001841"/>
                </a:cubicBezTo>
                <a:cubicBezTo>
                  <a:pt x="4837964" y="6004010"/>
                  <a:pt x="4840354" y="6005723"/>
                  <a:pt x="4843251" y="6006947"/>
                </a:cubicBezTo>
                <a:cubicBezTo>
                  <a:pt x="4846148" y="6008179"/>
                  <a:pt x="4849552" y="6008811"/>
                  <a:pt x="4853473" y="6008811"/>
                </a:cubicBezTo>
                <a:cubicBezTo>
                  <a:pt x="4855778" y="6008811"/>
                  <a:pt x="4857978" y="6008677"/>
                  <a:pt x="4860081" y="6008400"/>
                </a:cubicBezTo>
                <a:cubicBezTo>
                  <a:pt x="4862195" y="6008133"/>
                  <a:pt x="4864452" y="6007521"/>
                  <a:pt x="4866876" y="6006556"/>
                </a:cubicBezTo>
                <a:cubicBezTo>
                  <a:pt x="4866876" y="6004376"/>
                  <a:pt x="4866637" y="6002501"/>
                  <a:pt x="4866159" y="6000895"/>
                </a:cubicBezTo>
                <a:cubicBezTo>
                  <a:pt x="4865672" y="5999297"/>
                  <a:pt x="4865060" y="5997902"/>
                  <a:pt x="4864343" y="5996687"/>
                </a:cubicBezTo>
                <a:cubicBezTo>
                  <a:pt x="4863319" y="5997051"/>
                  <a:pt x="4862429" y="5997356"/>
                  <a:pt x="4861674" y="5997586"/>
                </a:cubicBezTo>
                <a:cubicBezTo>
                  <a:pt x="4860918" y="5997834"/>
                  <a:pt x="4860181" y="5998005"/>
                  <a:pt x="4859455" y="5998130"/>
                </a:cubicBezTo>
                <a:cubicBezTo>
                  <a:pt x="4858718" y="5998264"/>
                  <a:pt x="4857990" y="5998332"/>
                  <a:pt x="4857236" y="5998360"/>
                </a:cubicBezTo>
                <a:cubicBezTo>
                  <a:pt x="4856479" y="5998389"/>
                  <a:pt x="4855657" y="5998398"/>
                  <a:pt x="4854749" y="5998398"/>
                </a:cubicBezTo>
                <a:cubicBezTo>
                  <a:pt x="4851249" y="5998398"/>
                  <a:pt x="4848477" y="5997297"/>
                  <a:pt x="4846420" y="5995060"/>
                </a:cubicBezTo>
                <a:cubicBezTo>
                  <a:pt x="4844363" y="5992832"/>
                  <a:pt x="4843349" y="5989266"/>
                  <a:pt x="4843349" y="5984379"/>
                </a:cubicBezTo>
                <a:cubicBezTo>
                  <a:pt x="4843349" y="5979857"/>
                  <a:pt x="4844295" y="5976376"/>
                  <a:pt x="4846199" y="5973918"/>
                </a:cubicBezTo>
                <a:cubicBezTo>
                  <a:pt x="4848100" y="5971488"/>
                  <a:pt x="4850922" y="5970265"/>
                  <a:pt x="4854651" y="5970265"/>
                </a:cubicBezTo>
                <a:cubicBezTo>
                  <a:pt x="4856401" y="5970265"/>
                  <a:pt x="4857969" y="5970370"/>
                  <a:pt x="4859318" y="5970580"/>
                </a:cubicBezTo>
                <a:cubicBezTo>
                  <a:pt x="4860684" y="5970791"/>
                  <a:pt x="4862263" y="5971201"/>
                  <a:pt x="4864070" y="5971804"/>
                </a:cubicBezTo>
                <a:cubicBezTo>
                  <a:pt x="4864844" y="5970225"/>
                  <a:pt x="4865428" y="5968572"/>
                  <a:pt x="4865792" y="5966870"/>
                </a:cubicBezTo>
                <a:cubicBezTo>
                  <a:pt x="4866156" y="5965148"/>
                  <a:pt x="4866327" y="5963600"/>
                  <a:pt x="4866327" y="5962203"/>
                </a:cubicBezTo>
                <a:cubicBezTo>
                  <a:pt x="4865055" y="5961725"/>
                  <a:pt x="4863917" y="5961332"/>
                  <a:pt x="4862884" y="5961027"/>
                </a:cubicBezTo>
                <a:cubicBezTo>
                  <a:pt x="4861860" y="5960722"/>
                  <a:pt x="4860838" y="5960483"/>
                  <a:pt x="4859814" y="5960301"/>
                </a:cubicBezTo>
                <a:cubicBezTo>
                  <a:pt x="4858791" y="5960110"/>
                  <a:pt x="4857719" y="5960014"/>
                  <a:pt x="4856601" y="5959948"/>
                </a:cubicBezTo>
                <a:cubicBezTo>
                  <a:pt x="4855482" y="5959880"/>
                  <a:pt x="4854267" y="5959852"/>
                  <a:pt x="4852938" y="5959852"/>
                </a:cubicBezTo>
                <a:close/>
                <a:moveTo>
                  <a:pt x="4807522" y="5959852"/>
                </a:moveTo>
                <a:cubicBezTo>
                  <a:pt x="4801844" y="5959852"/>
                  <a:pt x="4797368" y="5961152"/>
                  <a:pt x="4794078" y="5963744"/>
                </a:cubicBezTo>
                <a:cubicBezTo>
                  <a:pt x="4790779" y="5966334"/>
                  <a:pt x="4789144" y="5969931"/>
                  <a:pt x="4789144" y="5974510"/>
                </a:cubicBezTo>
                <a:cubicBezTo>
                  <a:pt x="4789144" y="5978316"/>
                  <a:pt x="4790089" y="5981156"/>
                  <a:pt x="4791993" y="5983068"/>
                </a:cubicBezTo>
                <a:cubicBezTo>
                  <a:pt x="4793894" y="5984961"/>
                  <a:pt x="4796535" y="5986395"/>
                  <a:pt x="4799910" y="5987371"/>
                </a:cubicBezTo>
                <a:lnTo>
                  <a:pt x="4805522" y="5988987"/>
                </a:lnTo>
                <a:cubicBezTo>
                  <a:pt x="4807090" y="5989465"/>
                  <a:pt x="4808305" y="5990038"/>
                  <a:pt x="4809185" y="5990670"/>
                </a:cubicBezTo>
                <a:cubicBezTo>
                  <a:pt x="4810055" y="5991301"/>
                  <a:pt x="4810505" y="5992343"/>
                  <a:pt x="4810505" y="5993777"/>
                </a:cubicBezTo>
                <a:cubicBezTo>
                  <a:pt x="4810505" y="5994810"/>
                  <a:pt x="4810218" y="5995641"/>
                  <a:pt x="4809634" y="5996273"/>
                </a:cubicBezTo>
                <a:cubicBezTo>
                  <a:pt x="4809069" y="5996913"/>
                  <a:pt x="4808352" y="5997422"/>
                  <a:pt x="4807520" y="5997804"/>
                </a:cubicBezTo>
                <a:cubicBezTo>
                  <a:pt x="4806669" y="5998205"/>
                  <a:pt x="4805751" y="5998483"/>
                  <a:pt x="4804757" y="5998626"/>
                </a:cubicBezTo>
                <a:cubicBezTo>
                  <a:pt x="4803753" y="5998780"/>
                  <a:pt x="4802836" y="5998856"/>
                  <a:pt x="4801994" y="5998856"/>
                </a:cubicBezTo>
                <a:cubicBezTo>
                  <a:pt x="4800061" y="5998856"/>
                  <a:pt x="4798206" y="5998665"/>
                  <a:pt x="4796428" y="5998273"/>
                </a:cubicBezTo>
                <a:cubicBezTo>
                  <a:pt x="4794640" y="5997871"/>
                  <a:pt x="4792756" y="5997297"/>
                  <a:pt x="4790776" y="5996503"/>
                </a:cubicBezTo>
                <a:cubicBezTo>
                  <a:pt x="4790048" y="5998080"/>
                  <a:pt x="4789456" y="5999688"/>
                  <a:pt x="4789006" y="6001341"/>
                </a:cubicBezTo>
                <a:cubicBezTo>
                  <a:pt x="4788548" y="6003006"/>
                  <a:pt x="4788271" y="6004640"/>
                  <a:pt x="4788146" y="6006276"/>
                </a:cubicBezTo>
                <a:cubicBezTo>
                  <a:pt x="4789409" y="6006754"/>
                  <a:pt x="4790585" y="6007146"/>
                  <a:pt x="4791675" y="6007442"/>
                </a:cubicBezTo>
                <a:cubicBezTo>
                  <a:pt x="4792754" y="6007758"/>
                  <a:pt x="4793864" y="6008008"/>
                  <a:pt x="4794974" y="6008227"/>
                </a:cubicBezTo>
                <a:cubicBezTo>
                  <a:pt x="4796092" y="6008429"/>
                  <a:pt x="4797259" y="6008581"/>
                  <a:pt x="4798463" y="6008677"/>
                </a:cubicBezTo>
                <a:cubicBezTo>
                  <a:pt x="4799667" y="6008763"/>
                  <a:pt x="4800987" y="6008811"/>
                  <a:pt x="4802450" y="6008811"/>
                </a:cubicBezTo>
                <a:cubicBezTo>
                  <a:pt x="4805643" y="6008811"/>
                  <a:pt x="4808503" y="6008400"/>
                  <a:pt x="4811036" y="6007587"/>
                </a:cubicBezTo>
                <a:cubicBezTo>
                  <a:pt x="4813571" y="6006773"/>
                  <a:pt x="4815732" y="6005655"/>
                  <a:pt x="4817510" y="6004240"/>
                </a:cubicBezTo>
                <a:cubicBezTo>
                  <a:pt x="4819289" y="6002826"/>
                  <a:pt x="4820647" y="6001143"/>
                  <a:pt x="4821583" y="5999211"/>
                </a:cubicBezTo>
                <a:cubicBezTo>
                  <a:pt x="4822511" y="5997299"/>
                  <a:pt x="4822989" y="5995213"/>
                  <a:pt x="4822991" y="5992976"/>
                </a:cubicBezTo>
                <a:cubicBezTo>
                  <a:pt x="4822991" y="5990796"/>
                  <a:pt x="4822713" y="5988961"/>
                  <a:pt x="4822177" y="5987450"/>
                </a:cubicBezTo>
                <a:cubicBezTo>
                  <a:pt x="4821622" y="5985947"/>
                  <a:pt x="4820868" y="5984677"/>
                  <a:pt x="4819912" y="5983653"/>
                </a:cubicBezTo>
                <a:cubicBezTo>
                  <a:pt x="4818947" y="5982620"/>
                  <a:pt x="4817780" y="5981769"/>
                  <a:pt x="4816431" y="5981081"/>
                </a:cubicBezTo>
                <a:cubicBezTo>
                  <a:pt x="4815065" y="5980373"/>
                  <a:pt x="4813543" y="5979800"/>
                  <a:pt x="4811861" y="5979302"/>
                </a:cubicBezTo>
                <a:lnTo>
                  <a:pt x="4806698" y="5977771"/>
                </a:lnTo>
                <a:cubicBezTo>
                  <a:pt x="4805187" y="5977293"/>
                  <a:pt x="4804029" y="5976776"/>
                  <a:pt x="4803198" y="5976232"/>
                </a:cubicBezTo>
                <a:cubicBezTo>
                  <a:pt x="4802395" y="5975686"/>
                  <a:pt x="4801994" y="5974749"/>
                  <a:pt x="4801994" y="5973429"/>
                </a:cubicBezTo>
                <a:cubicBezTo>
                  <a:pt x="4801994" y="5972032"/>
                  <a:pt x="4802559" y="5971028"/>
                  <a:pt x="4803706" y="5970388"/>
                </a:cubicBezTo>
                <a:cubicBezTo>
                  <a:pt x="4804853" y="5969758"/>
                  <a:pt x="4806461" y="5969451"/>
                  <a:pt x="4808507" y="5969451"/>
                </a:cubicBezTo>
                <a:cubicBezTo>
                  <a:pt x="4810439" y="5969451"/>
                  <a:pt x="4812285" y="5969662"/>
                  <a:pt x="4814025" y="5970131"/>
                </a:cubicBezTo>
                <a:cubicBezTo>
                  <a:pt x="4815785" y="5970580"/>
                  <a:pt x="4817371" y="5971107"/>
                  <a:pt x="4818825" y="5971719"/>
                </a:cubicBezTo>
                <a:cubicBezTo>
                  <a:pt x="4819494" y="5970438"/>
                  <a:pt x="4820049" y="5968955"/>
                  <a:pt x="4820547" y="5967282"/>
                </a:cubicBezTo>
                <a:cubicBezTo>
                  <a:pt x="4821025" y="5965580"/>
                  <a:pt x="4821321" y="5963964"/>
                  <a:pt x="4821455" y="5962387"/>
                </a:cubicBezTo>
                <a:cubicBezTo>
                  <a:pt x="4819093" y="5961553"/>
                  <a:pt x="4816777" y="5960904"/>
                  <a:pt x="4814483" y="5960483"/>
                </a:cubicBezTo>
                <a:cubicBezTo>
                  <a:pt x="4812189" y="5960071"/>
                  <a:pt x="4809864" y="5959852"/>
                  <a:pt x="4807522" y="5959852"/>
                </a:cubicBezTo>
                <a:close/>
                <a:moveTo>
                  <a:pt x="4701594" y="5958032"/>
                </a:moveTo>
                <a:cubicBezTo>
                  <a:pt x="4698457" y="5958032"/>
                  <a:pt x="4695646" y="5958453"/>
                  <a:pt x="4693141" y="5959313"/>
                </a:cubicBezTo>
                <a:cubicBezTo>
                  <a:pt x="4690617" y="5960174"/>
                  <a:pt x="4688494" y="5961350"/>
                  <a:pt x="4686753" y="5962850"/>
                </a:cubicBezTo>
                <a:cubicBezTo>
                  <a:pt x="4685003" y="5964352"/>
                  <a:pt x="4683683" y="5966131"/>
                  <a:pt x="4682757" y="5968186"/>
                </a:cubicBezTo>
                <a:cubicBezTo>
                  <a:pt x="4681838" y="5970232"/>
                  <a:pt x="4681380" y="5972461"/>
                  <a:pt x="4681380" y="5974831"/>
                </a:cubicBezTo>
                <a:cubicBezTo>
                  <a:pt x="4681380" y="5977538"/>
                  <a:pt x="4681954" y="5979985"/>
                  <a:pt x="4683121" y="5982194"/>
                </a:cubicBezTo>
                <a:cubicBezTo>
                  <a:pt x="4684279" y="5984403"/>
                  <a:pt x="4685941" y="5986269"/>
                  <a:pt x="4688093" y="5987797"/>
                </a:cubicBezTo>
                <a:cubicBezTo>
                  <a:pt x="4686189" y="5989146"/>
                  <a:pt x="4684735" y="5990552"/>
                  <a:pt x="4683761" y="5992034"/>
                </a:cubicBezTo>
                <a:cubicBezTo>
                  <a:pt x="4682785" y="5993497"/>
                  <a:pt x="4682298" y="5995392"/>
                  <a:pt x="4682298" y="5997723"/>
                </a:cubicBezTo>
                <a:cubicBezTo>
                  <a:pt x="4682298" y="5999673"/>
                  <a:pt x="4682710" y="6001289"/>
                  <a:pt x="4683542" y="6002542"/>
                </a:cubicBezTo>
                <a:cubicBezTo>
                  <a:pt x="4684364" y="6003805"/>
                  <a:pt x="4685483" y="6004856"/>
                  <a:pt x="4686899" y="6005707"/>
                </a:cubicBezTo>
                <a:cubicBezTo>
                  <a:pt x="4684691" y="6007064"/>
                  <a:pt x="4682932" y="6008623"/>
                  <a:pt x="4681601" y="6010391"/>
                </a:cubicBezTo>
                <a:cubicBezTo>
                  <a:pt x="4680291" y="6012170"/>
                  <a:pt x="4679631" y="6014446"/>
                  <a:pt x="4679631" y="6017201"/>
                </a:cubicBezTo>
                <a:cubicBezTo>
                  <a:pt x="4679631" y="6019036"/>
                  <a:pt x="4679985" y="6020719"/>
                  <a:pt x="4680693" y="6022249"/>
                </a:cubicBezTo>
                <a:cubicBezTo>
                  <a:pt x="4681401" y="6023789"/>
                  <a:pt x="4682568" y="6025070"/>
                  <a:pt x="4684182" y="6026112"/>
                </a:cubicBezTo>
                <a:cubicBezTo>
                  <a:pt x="4685807" y="6027154"/>
                  <a:pt x="4687902" y="6027956"/>
                  <a:pt x="4690483" y="6028550"/>
                </a:cubicBezTo>
                <a:cubicBezTo>
                  <a:pt x="4693047" y="6029114"/>
                  <a:pt x="4696163" y="6029410"/>
                  <a:pt x="4699845" y="6029410"/>
                </a:cubicBezTo>
                <a:cubicBezTo>
                  <a:pt x="4703527" y="6029410"/>
                  <a:pt x="4706951" y="6029018"/>
                  <a:pt x="4710135" y="6028215"/>
                </a:cubicBezTo>
                <a:cubicBezTo>
                  <a:pt x="4713329" y="6027432"/>
                  <a:pt x="4716083" y="6026283"/>
                  <a:pt x="4718397" y="6024820"/>
                </a:cubicBezTo>
                <a:cubicBezTo>
                  <a:pt x="4720730" y="6023348"/>
                  <a:pt x="4722575" y="6021559"/>
                  <a:pt x="4723924" y="6019436"/>
                </a:cubicBezTo>
                <a:cubicBezTo>
                  <a:pt x="4725263" y="6017333"/>
                  <a:pt x="4725941" y="6014980"/>
                  <a:pt x="4725941" y="6012418"/>
                </a:cubicBezTo>
                <a:cubicBezTo>
                  <a:pt x="4725941" y="6008067"/>
                  <a:pt x="4724621" y="6004711"/>
                  <a:pt x="4721992" y="6002349"/>
                </a:cubicBezTo>
                <a:cubicBezTo>
                  <a:pt x="4719353" y="6000005"/>
                  <a:pt x="4715250" y="5998763"/>
                  <a:pt x="4709675" y="5998630"/>
                </a:cubicBezTo>
                <a:lnTo>
                  <a:pt x="4697082" y="5998448"/>
                </a:lnTo>
                <a:cubicBezTo>
                  <a:pt x="4695132" y="5998380"/>
                  <a:pt x="4693830" y="5998055"/>
                  <a:pt x="4693191" y="5997443"/>
                </a:cubicBezTo>
                <a:cubicBezTo>
                  <a:pt x="4692542" y="5996823"/>
                  <a:pt x="4692215" y="5996037"/>
                  <a:pt x="4692215" y="5995053"/>
                </a:cubicBezTo>
                <a:cubicBezTo>
                  <a:pt x="4692215" y="5994373"/>
                  <a:pt x="4692349" y="5993667"/>
                  <a:pt x="4692588" y="5992892"/>
                </a:cubicBezTo>
                <a:cubicBezTo>
                  <a:pt x="4692836" y="5992136"/>
                  <a:pt x="4693477" y="5991421"/>
                  <a:pt x="4694510" y="5990721"/>
                </a:cubicBezTo>
                <a:cubicBezTo>
                  <a:pt x="4696604" y="5991296"/>
                  <a:pt x="4698966" y="5991562"/>
                  <a:pt x="4701595" y="5991562"/>
                </a:cubicBezTo>
                <a:cubicBezTo>
                  <a:pt x="4704712" y="5991562"/>
                  <a:pt x="4707524" y="5991132"/>
                  <a:pt x="4710001" y="5990272"/>
                </a:cubicBezTo>
                <a:cubicBezTo>
                  <a:pt x="4712478" y="5989410"/>
                  <a:pt x="4714583" y="5988254"/>
                  <a:pt x="4716285" y="5986781"/>
                </a:cubicBezTo>
                <a:cubicBezTo>
                  <a:pt x="4718006" y="5985309"/>
                  <a:pt x="4719307" y="5983550"/>
                  <a:pt x="4720195" y="5981502"/>
                </a:cubicBezTo>
                <a:cubicBezTo>
                  <a:pt x="4721085" y="5979447"/>
                  <a:pt x="4721535" y="5977227"/>
                  <a:pt x="4721535" y="5974828"/>
                </a:cubicBezTo>
                <a:cubicBezTo>
                  <a:pt x="4721535" y="5973422"/>
                  <a:pt x="4721410" y="5972295"/>
                  <a:pt x="4721162" y="5971433"/>
                </a:cubicBezTo>
                <a:cubicBezTo>
                  <a:pt x="4720923" y="5970582"/>
                  <a:pt x="4720636" y="5969836"/>
                  <a:pt x="4720331" y="5969233"/>
                </a:cubicBezTo>
                <a:lnTo>
                  <a:pt x="4727781" y="5969233"/>
                </a:lnTo>
                <a:cubicBezTo>
                  <a:pt x="4727962" y="5968192"/>
                  <a:pt x="4728085" y="5967168"/>
                  <a:pt x="4728143" y="5966203"/>
                </a:cubicBezTo>
                <a:cubicBezTo>
                  <a:pt x="4728211" y="5965218"/>
                  <a:pt x="4728239" y="5964253"/>
                  <a:pt x="4728239" y="5963266"/>
                </a:cubicBezTo>
                <a:cubicBezTo>
                  <a:pt x="4728235" y="5962412"/>
                  <a:pt x="4728198" y="5961598"/>
                  <a:pt x="4728102" y="5960833"/>
                </a:cubicBezTo>
                <a:cubicBezTo>
                  <a:pt x="4728005" y="5960058"/>
                  <a:pt x="4727900" y="5959273"/>
                  <a:pt x="4727777" y="5958481"/>
                </a:cubicBezTo>
                <a:cubicBezTo>
                  <a:pt x="4724840" y="5958481"/>
                  <a:pt x="4722507" y="5958854"/>
                  <a:pt x="4720805" y="5959637"/>
                </a:cubicBezTo>
                <a:cubicBezTo>
                  <a:pt x="4719084" y="5960394"/>
                  <a:pt x="4717630" y="5961550"/>
                  <a:pt x="4716483" y="5963081"/>
                </a:cubicBezTo>
                <a:cubicBezTo>
                  <a:pt x="4714752" y="5961609"/>
                  <a:pt x="4712629" y="5960394"/>
                  <a:pt x="4710037" y="5959457"/>
                </a:cubicBezTo>
                <a:cubicBezTo>
                  <a:pt x="4707474" y="5958510"/>
                  <a:pt x="4704653" y="5958032"/>
                  <a:pt x="4701594" y="5958032"/>
                </a:cubicBezTo>
                <a:close/>
                <a:moveTo>
                  <a:pt x="5001668" y="5957943"/>
                </a:moveTo>
                <a:cubicBezTo>
                  <a:pt x="4997805" y="5957943"/>
                  <a:pt x="4994448" y="5958583"/>
                  <a:pt x="4991608" y="5959864"/>
                </a:cubicBezTo>
                <a:cubicBezTo>
                  <a:pt x="4988748" y="5961145"/>
                  <a:pt x="4986406" y="5962904"/>
                  <a:pt x="4984522" y="5965143"/>
                </a:cubicBezTo>
                <a:cubicBezTo>
                  <a:pt x="4982667" y="5967391"/>
                  <a:pt x="4981252" y="5970040"/>
                  <a:pt x="4980296" y="5973089"/>
                </a:cubicBezTo>
                <a:cubicBezTo>
                  <a:pt x="4979349" y="5976159"/>
                  <a:pt x="4978870" y="5979438"/>
                  <a:pt x="4978870" y="5982929"/>
                </a:cubicBezTo>
                <a:cubicBezTo>
                  <a:pt x="4978870" y="5986429"/>
                  <a:pt x="4979349" y="5989671"/>
                  <a:pt x="4980296" y="5992673"/>
                </a:cubicBezTo>
                <a:cubicBezTo>
                  <a:pt x="4981252" y="5995666"/>
                  <a:pt x="4982667" y="5998296"/>
                  <a:pt x="4984522" y="6000514"/>
                </a:cubicBezTo>
                <a:cubicBezTo>
                  <a:pt x="4986406" y="6002761"/>
                  <a:pt x="4988748" y="6004510"/>
                  <a:pt x="4991608" y="6005753"/>
                </a:cubicBezTo>
                <a:cubicBezTo>
                  <a:pt x="4994448" y="6007005"/>
                  <a:pt x="4997804" y="6007637"/>
                  <a:pt x="5001668" y="6007637"/>
                </a:cubicBezTo>
                <a:cubicBezTo>
                  <a:pt x="5005521" y="6007637"/>
                  <a:pt x="5008887" y="6007005"/>
                  <a:pt x="5011776" y="6005753"/>
                </a:cubicBezTo>
                <a:cubicBezTo>
                  <a:pt x="5014655" y="6004510"/>
                  <a:pt x="5017046" y="6002759"/>
                  <a:pt x="5018938" y="6000514"/>
                </a:cubicBezTo>
                <a:cubicBezTo>
                  <a:pt x="5020831" y="5998294"/>
                  <a:pt x="5022248" y="5995665"/>
                  <a:pt x="5023175" y="5992673"/>
                </a:cubicBezTo>
                <a:cubicBezTo>
                  <a:pt x="5024083" y="5989671"/>
                  <a:pt x="5024544" y="5986429"/>
                  <a:pt x="5024544" y="5982929"/>
                </a:cubicBezTo>
                <a:cubicBezTo>
                  <a:pt x="5024544" y="5979438"/>
                  <a:pt x="5024085" y="5976159"/>
                  <a:pt x="5023175" y="5973089"/>
                </a:cubicBezTo>
                <a:cubicBezTo>
                  <a:pt x="5022248" y="5970038"/>
                  <a:pt x="5020833" y="5967389"/>
                  <a:pt x="5018938" y="5965143"/>
                </a:cubicBezTo>
                <a:cubicBezTo>
                  <a:pt x="5017046" y="5962906"/>
                  <a:pt x="5014655" y="5961147"/>
                  <a:pt x="5011776" y="5959864"/>
                </a:cubicBezTo>
                <a:cubicBezTo>
                  <a:pt x="5008887" y="5958583"/>
                  <a:pt x="5005521" y="5957943"/>
                  <a:pt x="5001668" y="5957943"/>
                </a:cubicBezTo>
                <a:close/>
                <a:moveTo>
                  <a:pt x="4947910" y="5957943"/>
                </a:moveTo>
                <a:cubicBezTo>
                  <a:pt x="4944056" y="5957943"/>
                  <a:pt x="4940699" y="5958583"/>
                  <a:pt x="4937859" y="5959864"/>
                </a:cubicBezTo>
                <a:cubicBezTo>
                  <a:pt x="4934999" y="5961145"/>
                  <a:pt x="4932648" y="5962904"/>
                  <a:pt x="4930783" y="5965143"/>
                </a:cubicBezTo>
                <a:cubicBezTo>
                  <a:pt x="4928909" y="5967391"/>
                  <a:pt x="4927503" y="5970040"/>
                  <a:pt x="4926557" y="5973089"/>
                </a:cubicBezTo>
                <a:cubicBezTo>
                  <a:pt x="4925601" y="5976159"/>
                  <a:pt x="4925132" y="5979438"/>
                  <a:pt x="4925132" y="5982929"/>
                </a:cubicBezTo>
                <a:cubicBezTo>
                  <a:pt x="4925132" y="5986429"/>
                  <a:pt x="4925601" y="5989671"/>
                  <a:pt x="4926557" y="5992673"/>
                </a:cubicBezTo>
                <a:cubicBezTo>
                  <a:pt x="4927505" y="5995666"/>
                  <a:pt x="4928910" y="5998296"/>
                  <a:pt x="4930783" y="6000514"/>
                </a:cubicBezTo>
                <a:cubicBezTo>
                  <a:pt x="4932648" y="6002761"/>
                  <a:pt x="4935001" y="6004510"/>
                  <a:pt x="4937859" y="6005753"/>
                </a:cubicBezTo>
                <a:cubicBezTo>
                  <a:pt x="4940699" y="6007005"/>
                  <a:pt x="4944054" y="6007637"/>
                  <a:pt x="4947910" y="6007637"/>
                </a:cubicBezTo>
                <a:cubicBezTo>
                  <a:pt x="4951782" y="6007637"/>
                  <a:pt x="4955147" y="6007005"/>
                  <a:pt x="4958026" y="6005753"/>
                </a:cubicBezTo>
                <a:cubicBezTo>
                  <a:pt x="4960906" y="6004510"/>
                  <a:pt x="4963285" y="6002759"/>
                  <a:pt x="4965189" y="6000514"/>
                </a:cubicBezTo>
                <a:cubicBezTo>
                  <a:pt x="4967093" y="5998294"/>
                  <a:pt x="4968507" y="5995665"/>
                  <a:pt x="4969415" y="5992673"/>
                </a:cubicBezTo>
                <a:cubicBezTo>
                  <a:pt x="4970334" y="5989671"/>
                  <a:pt x="4970801" y="5986429"/>
                  <a:pt x="4970801" y="5982929"/>
                </a:cubicBezTo>
                <a:cubicBezTo>
                  <a:pt x="4970803" y="5979438"/>
                  <a:pt x="4970334" y="5976159"/>
                  <a:pt x="4969415" y="5973089"/>
                </a:cubicBezTo>
                <a:cubicBezTo>
                  <a:pt x="4968507" y="5970038"/>
                  <a:pt x="4967093" y="5967389"/>
                  <a:pt x="4965189" y="5965143"/>
                </a:cubicBezTo>
                <a:cubicBezTo>
                  <a:pt x="4963285" y="5962906"/>
                  <a:pt x="4960906" y="5961147"/>
                  <a:pt x="4958026" y="5959864"/>
                </a:cubicBezTo>
                <a:cubicBezTo>
                  <a:pt x="4955147" y="5958583"/>
                  <a:pt x="4951782" y="5957943"/>
                  <a:pt x="4947910" y="5957943"/>
                </a:cubicBezTo>
                <a:close/>
                <a:moveTo>
                  <a:pt x="4755066" y="5957941"/>
                </a:moveTo>
                <a:cubicBezTo>
                  <a:pt x="4751270" y="5957941"/>
                  <a:pt x="4747952" y="5958590"/>
                  <a:pt x="4745101" y="5959901"/>
                </a:cubicBezTo>
                <a:cubicBezTo>
                  <a:pt x="4742243" y="5961231"/>
                  <a:pt x="4739862" y="5963018"/>
                  <a:pt x="4737921" y="5965294"/>
                </a:cubicBezTo>
                <a:cubicBezTo>
                  <a:pt x="4735999" y="5967551"/>
                  <a:pt x="4734535" y="5970220"/>
                  <a:pt x="4733561" y="5973270"/>
                </a:cubicBezTo>
                <a:cubicBezTo>
                  <a:pt x="4732585" y="5976350"/>
                  <a:pt x="4732089" y="5979620"/>
                  <a:pt x="4732089" y="5983100"/>
                </a:cubicBezTo>
                <a:cubicBezTo>
                  <a:pt x="4732089" y="5986657"/>
                  <a:pt x="4732567" y="5989947"/>
                  <a:pt x="4733514" y="5992940"/>
                </a:cubicBezTo>
                <a:cubicBezTo>
                  <a:pt x="4734479" y="5995952"/>
                  <a:pt x="4735944" y="5998535"/>
                  <a:pt x="4737922" y="6000706"/>
                </a:cubicBezTo>
                <a:cubicBezTo>
                  <a:pt x="4739920" y="6002886"/>
                  <a:pt x="4742493" y="6004579"/>
                  <a:pt x="4745649" y="6005803"/>
                </a:cubicBezTo>
                <a:cubicBezTo>
                  <a:pt x="4748805" y="6007036"/>
                  <a:pt x="4752592" y="6007638"/>
                  <a:pt x="4757000" y="6007638"/>
                </a:cubicBezTo>
                <a:cubicBezTo>
                  <a:pt x="4763005" y="6007638"/>
                  <a:pt x="4768389" y="6006731"/>
                  <a:pt x="4773170" y="6004893"/>
                </a:cubicBezTo>
                <a:cubicBezTo>
                  <a:pt x="4773104" y="6002924"/>
                  <a:pt x="4772837" y="6001088"/>
                  <a:pt x="4772339" y="5999375"/>
                </a:cubicBezTo>
                <a:cubicBezTo>
                  <a:pt x="4771852" y="5997663"/>
                  <a:pt x="4771277" y="5996191"/>
                  <a:pt x="4770598" y="5994967"/>
                </a:cubicBezTo>
                <a:cubicBezTo>
                  <a:pt x="4768637" y="5995704"/>
                  <a:pt x="4766562" y="5996268"/>
                  <a:pt x="4764391" y="5996649"/>
                </a:cubicBezTo>
                <a:cubicBezTo>
                  <a:pt x="4762231" y="5997061"/>
                  <a:pt x="4760088" y="5997252"/>
                  <a:pt x="4758003" y="5997252"/>
                </a:cubicBezTo>
                <a:cubicBezTo>
                  <a:pt x="4754206" y="5997252"/>
                  <a:pt x="4751138" y="5996439"/>
                  <a:pt x="4748813" y="5994776"/>
                </a:cubicBezTo>
                <a:cubicBezTo>
                  <a:pt x="4746491" y="5993122"/>
                  <a:pt x="4745199" y="5990464"/>
                  <a:pt x="4744960" y="5986782"/>
                </a:cubicBezTo>
                <a:lnTo>
                  <a:pt x="4775473" y="5986782"/>
                </a:lnTo>
                <a:cubicBezTo>
                  <a:pt x="4775587" y="5986113"/>
                  <a:pt x="4775693" y="5985214"/>
                  <a:pt x="4775778" y="5984076"/>
                </a:cubicBezTo>
                <a:cubicBezTo>
                  <a:pt x="4775883" y="5982938"/>
                  <a:pt x="4775921" y="5981800"/>
                  <a:pt x="4775921" y="5980633"/>
                </a:cubicBezTo>
                <a:cubicBezTo>
                  <a:pt x="4775921" y="5977449"/>
                  <a:pt x="4775471" y="5974455"/>
                  <a:pt x="4774544" y="5971672"/>
                </a:cubicBezTo>
                <a:cubicBezTo>
                  <a:pt x="4773625" y="5968880"/>
                  <a:pt x="4772258" y="5966481"/>
                  <a:pt x="4770451" y="5964463"/>
                </a:cubicBezTo>
                <a:cubicBezTo>
                  <a:pt x="4768653" y="5962445"/>
                  <a:pt x="4766464" y="5960858"/>
                  <a:pt x="4763892" y="5959682"/>
                </a:cubicBezTo>
                <a:cubicBezTo>
                  <a:pt x="4761310" y="5958515"/>
                  <a:pt x="4758374" y="5957941"/>
                  <a:pt x="4755066" y="5957941"/>
                </a:cubicBezTo>
                <a:close/>
                <a:moveTo>
                  <a:pt x="4649402" y="5957937"/>
                </a:moveTo>
                <a:cubicBezTo>
                  <a:pt x="4645538" y="5957937"/>
                  <a:pt x="4642191" y="5958578"/>
                  <a:pt x="4639351" y="5959869"/>
                </a:cubicBezTo>
                <a:cubicBezTo>
                  <a:pt x="4636491" y="5961150"/>
                  <a:pt x="4634140" y="5962900"/>
                  <a:pt x="4632265" y="5965148"/>
                </a:cubicBezTo>
                <a:cubicBezTo>
                  <a:pt x="4630401" y="5967385"/>
                  <a:pt x="4629004" y="5970034"/>
                  <a:pt x="4628039" y="5973085"/>
                </a:cubicBezTo>
                <a:cubicBezTo>
                  <a:pt x="4627083" y="5976155"/>
                  <a:pt x="4626614" y="5979434"/>
                  <a:pt x="4626614" y="5982934"/>
                </a:cubicBezTo>
                <a:cubicBezTo>
                  <a:pt x="4626614" y="5986424"/>
                  <a:pt x="4627081" y="5989676"/>
                  <a:pt x="4628039" y="5992669"/>
                </a:cubicBezTo>
                <a:cubicBezTo>
                  <a:pt x="4629004" y="5995663"/>
                  <a:pt x="4630401" y="5998292"/>
                  <a:pt x="4632265" y="6000521"/>
                </a:cubicBezTo>
                <a:cubicBezTo>
                  <a:pt x="4634140" y="6002758"/>
                  <a:pt x="4636491" y="6004508"/>
                  <a:pt x="4639351" y="6005751"/>
                </a:cubicBezTo>
                <a:cubicBezTo>
                  <a:pt x="4642191" y="6007004"/>
                  <a:pt x="4645538" y="6007644"/>
                  <a:pt x="4649402" y="6007644"/>
                </a:cubicBezTo>
                <a:cubicBezTo>
                  <a:pt x="4653264" y="6007644"/>
                  <a:pt x="4656631" y="6007004"/>
                  <a:pt x="4659519" y="6005751"/>
                </a:cubicBezTo>
                <a:cubicBezTo>
                  <a:pt x="4662387" y="6004508"/>
                  <a:pt x="4664769" y="6002758"/>
                  <a:pt x="4666671" y="6000521"/>
                </a:cubicBezTo>
                <a:cubicBezTo>
                  <a:pt x="4668574" y="5998292"/>
                  <a:pt x="4669989" y="5995663"/>
                  <a:pt x="4670908" y="5992669"/>
                </a:cubicBezTo>
                <a:cubicBezTo>
                  <a:pt x="4671816" y="5989676"/>
                  <a:pt x="4672285" y="5986425"/>
                  <a:pt x="4672285" y="5982934"/>
                </a:cubicBezTo>
                <a:cubicBezTo>
                  <a:pt x="4672285" y="5979434"/>
                  <a:pt x="4671817" y="5976153"/>
                  <a:pt x="4670908" y="5973085"/>
                </a:cubicBezTo>
                <a:cubicBezTo>
                  <a:pt x="4669989" y="5970034"/>
                  <a:pt x="4668574" y="5967385"/>
                  <a:pt x="4666671" y="5965148"/>
                </a:cubicBezTo>
                <a:cubicBezTo>
                  <a:pt x="4664767" y="5962900"/>
                  <a:pt x="4662387" y="5961150"/>
                  <a:pt x="4659519" y="5959869"/>
                </a:cubicBezTo>
                <a:cubicBezTo>
                  <a:pt x="4656631" y="5958578"/>
                  <a:pt x="4653264" y="5957937"/>
                  <a:pt x="4649402" y="5957937"/>
                </a:cubicBezTo>
                <a:close/>
                <a:moveTo>
                  <a:pt x="4494816" y="5950998"/>
                </a:moveTo>
                <a:cubicBezTo>
                  <a:pt x="4477479" y="5950998"/>
                  <a:pt x="4463432" y="5965045"/>
                  <a:pt x="4463432" y="5982381"/>
                </a:cubicBezTo>
                <a:cubicBezTo>
                  <a:pt x="4463432" y="5999720"/>
                  <a:pt x="4477479" y="6013776"/>
                  <a:pt x="4494816" y="6013776"/>
                </a:cubicBezTo>
                <a:cubicBezTo>
                  <a:pt x="4512154" y="6013776"/>
                  <a:pt x="4526210" y="5999718"/>
                  <a:pt x="4526210" y="5982381"/>
                </a:cubicBezTo>
                <a:cubicBezTo>
                  <a:pt x="4526210" y="5965045"/>
                  <a:pt x="4512153" y="5950998"/>
                  <a:pt x="4494816" y="5950998"/>
                </a:cubicBezTo>
                <a:close/>
                <a:moveTo>
                  <a:pt x="4882524" y="5941122"/>
                </a:moveTo>
                <a:cubicBezTo>
                  <a:pt x="4881491" y="5941122"/>
                  <a:pt x="4880440" y="5941150"/>
                  <a:pt x="4879359" y="5941207"/>
                </a:cubicBezTo>
                <a:cubicBezTo>
                  <a:pt x="4878269" y="5941275"/>
                  <a:pt x="4877218" y="5941398"/>
                  <a:pt x="4876194" y="5941580"/>
                </a:cubicBezTo>
                <a:lnTo>
                  <a:pt x="4876194" y="6007810"/>
                </a:lnTo>
                <a:cubicBezTo>
                  <a:pt x="4877284" y="6007992"/>
                  <a:pt x="4878356" y="6008106"/>
                  <a:pt x="4879398" y="6008183"/>
                </a:cubicBezTo>
                <a:cubicBezTo>
                  <a:pt x="4880460" y="6008249"/>
                  <a:pt x="4881493" y="6008268"/>
                  <a:pt x="4882525" y="6008268"/>
                </a:cubicBezTo>
                <a:cubicBezTo>
                  <a:pt x="4883558" y="6008268"/>
                  <a:pt x="4884609" y="6008249"/>
                  <a:pt x="4885690" y="6008183"/>
                </a:cubicBezTo>
                <a:cubicBezTo>
                  <a:pt x="4886780" y="6008106"/>
                  <a:pt x="4887861" y="6007992"/>
                  <a:pt x="4888951" y="6007810"/>
                </a:cubicBezTo>
                <a:lnTo>
                  <a:pt x="4888951" y="5983216"/>
                </a:lnTo>
                <a:cubicBezTo>
                  <a:pt x="4888951" y="5980672"/>
                  <a:pt x="4889237" y="5978626"/>
                  <a:pt x="4889811" y="5977038"/>
                </a:cubicBezTo>
                <a:cubicBezTo>
                  <a:pt x="4890386" y="5975479"/>
                  <a:pt x="4891112" y="5974255"/>
                  <a:pt x="4891982" y="5973385"/>
                </a:cubicBezTo>
                <a:cubicBezTo>
                  <a:pt x="4892853" y="5972514"/>
                  <a:pt x="4893837" y="5971920"/>
                  <a:pt x="4894927" y="5971615"/>
                </a:cubicBezTo>
                <a:cubicBezTo>
                  <a:pt x="4896007" y="5971319"/>
                  <a:pt x="4897070" y="5971165"/>
                  <a:pt x="4898092" y="5971165"/>
                </a:cubicBezTo>
                <a:cubicBezTo>
                  <a:pt x="4900558" y="5971165"/>
                  <a:pt x="4902308" y="5972036"/>
                  <a:pt x="4903332" y="5973786"/>
                </a:cubicBezTo>
                <a:cubicBezTo>
                  <a:pt x="4904365" y="5975554"/>
                  <a:pt x="4904880" y="5978041"/>
                  <a:pt x="4904880" y="5981302"/>
                </a:cubicBezTo>
                <a:lnTo>
                  <a:pt x="4904880" y="6007808"/>
                </a:lnTo>
                <a:cubicBezTo>
                  <a:pt x="4905961" y="6007990"/>
                  <a:pt x="4907051" y="6008104"/>
                  <a:pt x="4908141" y="6008181"/>
                </a:cubicBezTo>
                <a:cubicBezTo>
                  <a:pt x="4909212" y="6008247"/>
                  <a:pt x="4910273" y="6008266"/>
                  <a:pt x="4911306" y="6008266"/>
                </a:cubicBezTo>
                <a:cubicBezTo>
                  <a:pt x="4912330" y="6008266"/>
                  <a:pt x="4913381" y="6008247"/>
                  <a:pt x="4914462" y="6008181"/>
                </a:cubicBezTo>
                <a:cubicBezTo>
                  <a:pt x="4915552" y="6008104"/>
                  <a:pt x="4916642" y="6007990"/>
                  <a:pt x="4917723" y="6007808"/>
                </a:cubicBezTo>
                <a:lnTo>
                  <a:pt x="4917723" y="5977869"/>
                </a:lnTo>
                <a:cubicBezTo>
                  <a:pt x="4917723" y="5971654"/>
                  <a:pt x="4916374" y="5967101"/>
                  <a:pt x="4913697" y="5964204"/>
                </a:cubicBezTo>
                <a:cubicBezTo>
                  <a:pt x="4911019" y="5961296"/>
                  <a:pt x="4907069" y="5959853"/>
                  <a:pt x="4901887" y="5959853"/>
                </a:cubicBezTo>
                <a:cubicBezTo>
                  <a:pt x="4900023" y="5959853"/>
                  <a:pt x="4898369" y="5960101"/>
                  <a:pt x="4896915" y="5960579"/>
                </a:cubicBezTo>
                <a:cubicBezTo>
                  <a:pt x="4895461" y="5961066"/>
                  <a:pt x="4894228" y="5961650"/>
                  <a:pt x="4893195" y="5962338"/>
                </a:cubicBezTo>
                <a:cubicBezTo>
                  <a:pt x="4892182" y="5963038"/>
                  <a:pt x="4891311" y="5963764"/>
                  <a:pt x="4890623" y="5964509"/>
                </a:cubicBezTo>
                <a:cubicBezTo>
                  <a:pt x="4889934" y="5965275"/>
                  <a:pt x="4889370" y="5965926"/>
                  <a:pt x="4888949" y="5966461"/>
                </a:cubicBezTo>
                <a:lnTo>
                  <a:pt x="4888949" y="5941580"/>
                </a:lnTo>
                <a:cubicBezTo>
                  <a:pt x="4887859" y="5941398"/>
                  <a:pt x="4886778" y="5941275"/>
                  <a:pt x="4885688" y="5941207"/>
                </a:cubicBezTo>
                <a:cubicBezTo>
                  <a:pt x="4884609" y="5941150"/>
                  <a:pt x="4883557" y="5941122"/>
                  <a:pt x="4882524" y="5941122"/>
                </a:cubicBezTo>
                <a:close/>
                <a:moveTo>
                  <a:pt x="4588519" y="5941122"/>
                </a:moveTo>
                <a:cubicBezTo>
                  <a:pt x="4587497" y="5941122"/>
                  <a:pt x="4586435" y="5941150"/>
                  <a:pt x="4585345" y="5941207"/>
                </a:cubicBezTo>
                <a:cubicBezTo>
                  <a:pt x="4584275" y="5941275"/>
                  <a:pt x="4583204" y="5941398"/>
                  <a:pt x="4582180" y="5941580"/>
                </a:cubicBezTo>
                <a:lnTo>
                  <a:pt x="4582180" y="6007810"/>
                </a:lnTo>
                <a:cubicBezTo>
                  <a:pt x="4583279" y="6007992"/>
                  <a:pt x="4584341" y="6008106"/>
                  <a:pt x="4585402" y="6008183"/>
                </a:cubicBezTo>
                <a:cubicBezTo>
                  <a:pt x="4586444" y="6008249"/>
                  <a:pt x="4587495" y="6008268"/>
                  <a:pt x="4588519" y="6008268"/>
                </a:cubicBezTo>
                <a:cubicBezTo>
                  <a:pt x="4589543" y="6008268"/>
                  <a:pt x="4590604" y="6008249"/>
                  <a:pt x="4591675" y="6008183"/>
                </a:cubicBezTo>
                <a:cubicBezTo>
                  <a:pt x="4592773" y="6008106"/>
                  <a:pt x="4593855" y="6007992"/>
                  <a:pt x="4594945" y="6007810"/>
                </a:cubicBezTo>
                <a:lnTo>
                  <a:pt x="4594945" y="5983216"/>
                </a:lnTo>
                <a:cubicBezTo>
                  <a:pt x="4594945" y="5980672"/>
                  <a:pt x="4595241" y="5978626"/>
                  <a:pt x="4595804" y="5977038"/>
                </a:cubicBezTo>
                <a:cubicBezTo>
                  <a:pt x="4596379" y="5975479"/>
                  <a:pt x="4597105" y="5974255"/>
                  <a:pt x="4597976" y="5973385"/>
                </a:cubicBezTo>
                <a:cubicBezTo>
                  <a:pt x="4598846" y="5972514"/>
                  <a:pt x="4599831" y="5971920"/>
                  <a:pt x="4600912" y="5971615"/>
                </a:cubicBezTo>
                <a:cubicBezTo>
                  <a:pt x="4602002" y="5971319"/>
                  <a:pt x="4603046" y="5971165"/>
                  <a:pt x="4604087" y="5971165"/>
                </a:cubicBezTo>
                <a:cubicBezTo>
                  <a:pt x="4606553" y="5971165"/>
                  <a:pt x="4608303" y="5972036"/>
                  <a:pt x="4609327" y="5973786"/>
                </a:cubicBezTo>
                <a:cubicBezTo>
                  <a:pt x="4610351" y="5975554"/>
                  <a:pt x="4610866" y="5978041"/>
                  <a:pt x="4610866" y="5981302"/>
                </a:cubicBezTo>
                <a:lnTo>
                  <a:pt x="4610866" y="6007808"/>
                </a:lnTo>
                <a:cubicBezTo>
                  <a:pt x="4611948" y="6007990"/>
                  <a:pt x="4613038" y="6008104"/>
                  <a:pt x="4614127" y="6008181"/>
                </a:cubicBezTo>
                <a:cubicBezTo>
                  <a:pt x="4615218" y="6008247"/>
                  <a:pt x="4616270" y="6008266"/>
                  <a:pt x="4617292" y="6008266"/>
                </a:cubicBezTo>
                <a:cubicBezTo>
                  <a:pt x="4618325" y="6008266"/>
                  <a:pt x="4619367" y="6008247"/>
                  <a:pt x="4620457" y="6008181"/>
                </a:cubicBezTo>
                <a:cubicBezTo>
                  <a:pt x="4621558" y="6008104"/>
                  <a:pt x="4622628" y="6007990"/>
                  <a:pt x="4623718" y="6007808"/>
                </a:cubicBezTo>
                <a:lnTo>
                  <a:pt x="4623716" y="6007808"/>
                </a:lnTo>
                <a:lnTo>
                  <a:pt x="4623716" y="5977869"/>
                </a:lnTo>
                <a:cubicBezTo>
                  <a:pt x="4623716" y="5971654"/>
                  <a:pt x="4622359" y="5967101"/>
                  <a:pt x="4619681" y="5964204"/>
                </a:cubicBezTo>
                <a:cubicBezTo>
                  <a:pt x="4617005" y="5961296"/>
                  <a:pt x="4613075" y="5959853"/>
                  <a:pt x="4607882" y="5959853"/>
                </a:cubicBezTo>
                <a:cubicBezTo>
                  <a:pt x="4606018" y="5959853"/>
                  <a:pt x="4604353" y="5960101"/>
                  <a:pt x="4602910" y="5960579"/>
                </a:cubicBezTo>
                <a:cubicBezTo>
                  <a:pt x="4601456" y="5961066"/>
                  <a:pt x="4600223" y="5961650"/>
                  <a:pt x="4599190" y="5962338"/>
                </a:cubicBezTo>
                <a:cubicBezTo>
                  <a:pt x="4598157" y="5963038"/>
                  <a:pt x="4597298" y="5963764"/>
                  <a:pt x="4596618" y="5964509"/>
                </a:cubicBezTo>
                <a:cubicBezTo>
                  <a:pt x="4595929" y="5965275"/>
                  <a:pt x="4595366" y="5965926"/>
                  <a:pt x="4594945" y="5966461"/>
                </a:cubicBezTo>
                <a:lnTo>
                  <a:pt x="4594945" y="5941580"/>
                </a:lnTo>
                <a:cubicBezTo>
                  <a:pt x="4593855" y="5941398"/>
                  <a:pt x="4592773" y="5941275"/>
                  <a:pt x="4591675" y="5941207"/>
                </a:cubicBezTo>
                <a:cubicBezTo>
                  <a:pt x="4590604" y="5941150"/>
                  <a:pt x="4589543" y="5941122"/>
                  <a:pt x="4588519" y="5941122"/>
                </a:cubicBezTo>
                <a:close/>
                <a:moveTo>
                  <a:pt x="5041789" y="5941034"/>
                </a:moveTo>
                <a:cubicBezTo>
                  <a:pt x="5039675" y="5941034"/>
                  <a:pt x="5037543" y="5941206"/>
                  <a:pt x="5035372" y="5941578"/>
                </a:cubicBezTo>
                <a:lnTo>
                  <a:pt x="5035372" y="5991895"/>
                </a:lnTo>
                <a:cubicBezTo>
                  <a:pt x="5035372" y="5997680"/>
                  <a:pt x="5036767" y="6001859"/>
                  <a:pt x="5039579" y="6004422"/>
                </a:cubicBezTo>
                <a:cubicBezTo>
                  <a:pt x="5042371" y="6006986"/>
                  <a:pt x="5046099" y="6008267"/>
                  <a:pt x="5050766" y="6008267"/>
                </a:cubicBezTo>
                <a:cubicBezTo>
                  <a:pt x="5051893" y="6008267"/>
                  <a:pt x="5053146" y="6008210"/>
                  <a:pt x="5054514" y="6008085"/>
                </a:cubicBezTo>
                <a:cubicBezTo>
                  <a:pt x="5055863" y="6007970"/>
                  <a:pt x="5057019" y="6007760"/>
                  <a:pt x="5057995" y="6007444"/>
                </a:cubicBezTo>
                <a:cubicBezTo>
                  <a:pt x="5058109" y="6006975"/>
                  <a:pt x="5058166" y="6006545"/>
                  <a:pt x="5058166" y="6006144"/>
                </a:cubicBezTo>
                <a:lnTo>
                  <a:pt x="5058168" y="6006144"/>
                </a:lnTo>
                <a:lnTo>
                  <a:pt x="5058168" y="6004834"/>
                </a:lnTo>
                <a:cubicBezTo>
                  <a:pt x="5058168" y="6002481"/>
                  <a:pt x="5057834" y="6000073"/>
                  <a:pt x="5057174" y="5997586"/>
                </a:cubicBezTo>
                <a:cubicBezTo>
                  <a:pt x="5056628" y="5997720"/>
                  <a:pt x="5056075" y="5997796"/>
                  <a:pt x="5055501" y="5997862"/>
                </a:cubicBezTo>
                <a:cubicBezTo>
                  <a:pt x="5054937" y="5997930"/>
                  <a:pt x="5054402" y="5997939"/>
                  <a:pt x="5053924" y="5997939"/>
                </a:cubicBezTo>
                <a:cubicBezTo>
                  <a:pt x="5052825" y="5997939"/>
                  <a:pt x="5051925" y="5997834"/>
                  <a:pt x="5051208" y="5997586"/>
                </a:cubicBezTo>
                <a:cubicBezTo>
                  <a:pt x="5050482" y="5997358"/>
                  <a:pt x="5049899" y="5996917"/>
                  <a:pt x="5049449" y="5996277"/>
                </a:cubicBezTo>
                <a:cubicBezTo>
                  <a:pt x="5048991" y="5995645"/>
                  <a:pt x="5048655" y="5994757"/>
                  <a:pt x="5048445" y="5993599"/>
                </a:cubicBezTo>
                <a:cubicBezTo>
                  <a:pt x="5048226" y="5992471"/>
                  <a:pt x="5048129" y="5990960"/>
                  <a:pt x="5048129" y="5989085"/>
                </a:cubicBezTo>
                <a:lnTo>
                  <a:pt x="5048129" y="5941578"/>
                </a:lnTo>
                <a:cubicBezTo>
                  <a:pt x="5045949" y="5941206"/>
                  <a:pt x="5043844" y="5941034"/>
                  <a:pt x="5041789" y="5941034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8F8ACE86-C62E-4A40-A50A-2EABC3DE22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7" name="Tijdelijke aanduiding voor afbeelding 26">
            <a:extLst>
              <a:ext uri="{FF2B5EF4-FFF2-40B4-BE49-F238E27FC236}">
                <a16:creationId xmlns:a16="http://schemas.microsoft.com/office/drawing/2014/main" id="{0DA62315-8647-104B-ADF7-68D076418C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12302 w 9601200"/>
              <a:gd name="connsiteY0" fmla="*/ 3788640 h 4194894"/>
              <a:gd name="connsiteX1" fmla="*/ 9136830 w 9601200"/>
              <a:gd name="connsiteY1" fmla="*/ 3799207 h 4194894"/>
              <a:gd name="connsiteX2" fmla="*/ 9146315 w 9601200"/>
              <a:gd name="connsiteY2" fmla="*/ 3826956 h 4194894"/>
              <a:gd name="connsiteX3" fmla="*/ 9073986 w 9601200"/>
              <a:gd name="connsiteY3" fmla="*/ 3826956 h 4194894"/>
              <a:gd name="connsiteX4" fmla="*/ 9085088 w 9601200"/>
              <a:gd name="connsiteY4" fmla="*/ 3798661 h 4194894"/>
              <a:gd name="connsiteX5" fmla="*/ 9112302 w 9601200"/>
              <a:gd name="connsiteY5" fmla="*/ 3788640 h 4194894"/>
              <a:gd name="connsiteX6" fmla="*/ 8742523 w 9601200"/>
              <a:gd name="connsiteY6" fmla="*/ 3754922 h 4194894"/>
              <a:gd name="connsiteX7" fmla="*/ 8740410 w 9601200"/>
              <a:gd name="connsiteY7" fmla="*/ 3773607 h 4194894"/>
              <a:gd name="connsiteX8" fmla="*/ 8740936 w 9601200"/>
              <a:gd name="connsiteY8" fmla="*/ 3783313 h 4194894"/>
              <a:gd name="connsiteX9" fmla="*/ 8742523 w 9601200"/>
              <a:gd name="connsiteY9" fmla="*/ 3793000 h 4194894"/>
              <a:gd name="connsiteX10" fmla="*/ 8766150 w 9601200"/>
              <a:gd name="connsiteY10" fmla="*/ 3793000 h 4194894"/>
              <a:gd name="connsiteX11" fmla="*/ 8766150 w 9601200"/>
              <a:gd name="connsiteY11" fmla="*/ 3937248 h 4194894"/>
              <a:gd name="connsiteX12" fmla="*/ 8790487 w 9601200"/>
              <a:gd name="connsiteY12" fmla="*/ 3939362 h 4194894"/>
              <a:gd name="connsiteX13" fmla="*/ 8815177 w 9601200"/>
              <a:gd name="connsiteY13" fmla="*/ 3937248 h 4194894"/>
              <a:gd name="connsiteX14" fmla="*/ 8815179 w 9601200"/>
              <a:gd name="connsiteY14" fmla="*/ 3937248 h 4194894"/>
              <a:gd name="connsiteX15" fmla="*/ 8815179 w 9601200"/>
              <a:gd name="connsiteY15" fmla="*/ 3754922 h 4194894"/>
              <a:gd name="connsiteX16" fmla="*/ 8864185 w 9601200"/>
              <a:gd name="connsiteY16" fmla="*/ 3752809 h 4194894"/>
              <a:gd name="connsiteX17" fmla="*/ 8851658 w 9601200"/>
              <a:gd name="connsiteY17" fmla="*/ 3753154 h 4194894"/>
              <a:gd name="connsiteX18" fmla="*/ 8835966 w 9601200"/>
              <a:gd name="connsiteY18" fmla="*/ 3755277 h 4194894"/>
              <a:gd name="connsiteX19" fmla="*/ 8904031 w 9601200"/>
              <a:gd name="connsiteY19" fmla="*/ 3936895 h 4194894"/>
              <a:gd name="connsiteX20" fmla="*/ 8916731 w 9601200"/>
              <a:gd name="connsiteY20" fmla="*/ 3938654 h 4194894"/>
              <a:gd name="connsiteX21" fmla="*/ 8928723 w 9601200"/>
              <a:gd name="connsiteY21" fmla="*/ 3939018 h 4194894"/>
              <a:gd name="connsiteX22" fmla="*/ 8941068 w 9601200"/>
              <a:gd name="connsiteY22" fmla="*/ 3938654 h 4194894"/>
              <a:gd name="connsiteX23" fmla="*/ 8955172 w 9601200"/>
              <a:gd name="connsiteY23" fmla="*/ 3937248 h 4194894"/>
              <a:gd name="connsiteX24" fmla="*/ 9024287 w 9601200"/>
              <a:gd name="connsiteY24" fmla="*/ 3755277 h 4194894"/>
              <a:gd name="connsiteX25" fmla="*/ 9008595 w 9601200"/>
              <a:gd name="connsiteY25" fmla="*/ 3753154 h 4194894"/>
              <a:gd name="connsiteX26" fmla="*/ 8996432 w 9601200"/>
              <a:gd name="connsiteY26" fmla="*/ 3752809 h 4194894"/>
              <a:gd name="connsiteX27" fmla="*/ 8983025 w 9601200"/>
              <a:gd name="connsiteY27" fmla="*/ 3753336 h 4194894"/>
              <a:gd name="connsiteX28" fmla="*/ 8970336 w 9601200"/>
              <a:gd name="connsiteY28" fmla="*/ 3754923 h 4194894"/>
              <a:gd name="connsiteX29" fmla="*/ 8931187 w 9601200"/>
              <a:gd name="connsiteY29" fmla="*/ 3890699 h 4194894"/>
              <a:gd name="connsiteX30" fmla="*/ 8891331 w 9601200"/>
              <a:gd name="connsiteY30" fmla="*/ 3754923 h 4194894"/>
              <a:gd name="connsiteX31" fmla="*/ 8878289 w 9601200"/>
              <a:gd name="connsiteY31" fmla="*/ 3753154 h 4194894"/>
              <a:gd name="connsiteX32" fmla="*/ 8864185 w 9601200"/>
              <a:gd name="connsiteY32" fmla="*/ 3752809 h 4194894"/>
              <a:gd name="connsiteX33" fmla="*/ 8564070 w 9601200"/>
              <a:gd name="connsiteY33" fmla="*/ 3752809 h 4194894"/>
              <a:gd name="connsiteX34" fmla="*/ 8551543 w 9601200"/>
              <a:gd name="connsiteY34" fmla="*/ 3753154 h 4194894"/>
              <a:gd name="connsiteX35" fmla="*/ 8535851 w 9601200"/>
              <a:gd name="connsiteY35" fmla="*/ 3755277 h 4194894"/>
              <a:gd name="connsiteX36" fmla="*/ 8603915 w 9601200"/>
              <a:gd name="connsiteY36" fmla="*/ 3936895 h 4194894"/>
              <a:gd name="connsiteX37" fmla="*/ 8616613 w 9601200"/>
              <a:gd name="connsiteY37" fmla="*/ 3938654 h 4194894"/>
              <a:gd name="connsiteX38" fmla="*/ 8628605 w 9601200"/>
              <a:gd name="connsiteY38" fmla="*/ 3939018 h 4194894"/>
              <a:gd name="connsiteX39" fmla="*/ 8640941 w 9601200"/>
              <a:gd name="connsiteY39" fmla="*/ 3938654 h 4194894"/>
              <a:gd name="connsiteX40" fmla="*/ 8655056 w 9601200"/>
              <a:gd name="connsiteY40" fmla="*/ 3937248 h 4194894"/>
              <a:gd name="connsiteX41" fmla="*/ 8724183 w 9601200"/>
              <a:gd name="connsiteY41" fmla="*/ 3755277 h 4194894"/>
              <a:gd name="connsiteX42" fmla="*/ 8708482 w 9601200"/>
              <a:gd name="connsiteY42" fmla="*/ 3753154 h 4194894"/>
              <a:gd name="connsiteX43" fmla="*/ 8696319 w 9601200"/>
              <a:gd name="connsiteY43" fmla="*/ 3752809 h 4194894"/>
              <a:gd name="connsiteX44" fmla="*/ 8682921 w 9601200"/>
              <a:gd name="connsiteY44" fmla="*/ 3753336 h 4194894"/>
              <a:gd name="connsiteX45" fmla="*/ 8670223 w 9601200"/>
              <a:gd name="connsiteY45" fmla="*/ 3754923 h 4194894"/>
              <a:gd name="connsiteX46" fmla="*/ 8631074 w 9601200"/>
              <a:gd name="connsiteY46" fmla="*/ 3890699 h 4194894"/>
              <a:gd name="connsiteX47" fmla="*/ 8591227 w 9601200"/>
              <a:gd name="connsiteY47" fmla="*/ 3754923 h 4194894"/>
              <a:gd name="connsiteX48" fmla="*/ 8578174 w 9601200"/>
              <a:gd name="connsiteY48" fmla="*/ 3753154 h 4194894"/>
              <a:gd name="connsiteX49" fmla="*/ 8564070 w 9601200"/>
              <a:gd name="connsiteY49" fmla="*/ 3752809 h 4194894"/>
              <a:gd name="connsiteX50" fmla="*/ 9295480 w 9601200"/>
              <a:gd name="connsiteY50" fmla="*/ 3750686 h 4194894"/>
              <a:gd name="connsiteX51" fmla="*/ 9243097 w 9601200"/>
              <a:gd name="connsiteY51" fmla="*/ 3765852 h 4194894"/>
              <a:gd name="connsiteX52" fmla="*/ 9223886 w 9601200"/>
              <a:gd name="connsiteY52" fmla="*/ 3807822 h 4194894"/>
              <a:gd name="connsiteX53" fmla="*/ 9234988 w 9601200"/>
              <a:gd name="connsiteY53" fmla="*/ 3841146 h 4194894"/>
              <a:gd name="connsiteX54" fmla="*/ 9265845 w 9601200"/>
              <a:gd name="connsiteY54" fmla="*/ 3857899 h 4194894"/>
              <a:gd name="connsiteX55" fmla="*/ 9287714 w 9601200"/>
              <a:gd name="connsiteY55" fmla="*/ 3864239 h 4194894"/>
              <a:gd name="connsiteX56" fmla="*/ 9302000 w 9601200"/>
              <a:gd name="connsiteY56" fmla="*/ 3870771 h 4194894"/>
              <a:gd name="connsiteX57" fmla="*/ 9307106 w 9601200"/>
              <a:gd name="connsiteY57" fmla="*/ 3882934 h 4194894"/>
              <a:gd name="connsiteX58" fmla="*/ 9303760 w 9601200"/>
              <a:gd name="connsiteY58" fmla="*/ 3892630 h 4194894"/>
              <a:gd name="connsiteX59" fmla="*/ 9295478 w 9601200"/>
              <a:gd name="connsiteY59" fmla="*/ 3898634 h 4194894"/>
              <a:gd name="connsiteX60" fmla="*/ 9284710 w 9601200"/>
              <a:gd name="connsiteY60" fmla="*/ 3901799 h 4194894"/>
              <a:gd name="connsiteX61" fmla="*/ 9273962 w 9601200"/>
              <a:gd name="connsiteY61" fmla="*/ 3902689 h 4194894"/>
              <a:gd name="connsiteX62" fmla="*/ 9252265 w 9601200"/>
              <a:gd name="connsiteY62" fmla="*/ 3900395 h 4194894"/>
              <a:gd name="connsiteX63" fmla="*/ 9230224 w 9601200"/>
              <a:gd name="connsiteY63" fmla="*/ 3893520 h 4194894"/>
              <a:gd name="connsiteX64" fmla="*/ 9223349 w 9601200"/>
              <a:gd name="connsiteY64" fmla="*/ 3912387 h 4194894"/>
              <a:gd name="connsiteX65" fmla="*/ 9220002 w 9601200"/>
              <a:gd name="connsiteY65" fmla="*/ 3931607 h 4194894"/>
              <a:gd name="connsiteX66" fmla="*/ 9233753 w 9601200"/>
              <a:gd name="connsiteY66" fmla="*/ 3936189 h 4194894"/>
              <a:gd name="connsiteX67" fmla="*/ 9246624 w 9601200"/>
              <a:gd name="connsiteY67" fmla="*/ 3939191 h 4194894"/>
              <a:gd name="connsiteX68" fmla="*/ 9260202 w 9601200"/>
              <a:gd name="connsiteY68" fmla="*/ 3940950 h 4194894"/>
              <a:gd name="connsiteX69" fmla="*/ 9275723 w 9601200"/>
              <a:gd name="connsiteY69" fmla="*/ 3941485 h 4194894"/>
              <a:gd name="connsiteX70" fmla="*/ 9309229 w 9601200"/>
              <a:gd name="connsiteY70" fmla="*/ 3936724 h 4194894"/>
              <a:gd name="connsiteX71" fmla="*/ 9334445 w 9601200"/>
              <a:gd name="connsiteY71" fmla="*/ 3923670 h 4194894"/>
              <a:gd name="connsiteX72" fmla="*/ 9350310 w 9601200"/>
              <a:gd name="connsiteY72" fmla="*/ 3904097 h 4194894"/>
              <a:gd name="connsiteX73" fmla="*/ 9355780 w 9601200"/>
              <a:gd name="connsiteY73" fmla="*/ 3879760 h 4194894"/>
              <a:gd name="connsiteX74" fmla="*/ 9352604 w 9601200"/>
              <a:gd name="connsiteY74" fmla="*/ 3858254 h 4194894"/>
              <a:gd name="connsiteX75" fmla="*/ 9343788 w 9601200"/>
              <a:gd name="connsiteY75" fmla="*/ 3843442 h 4194894"/>
              <a:gd name="connsiteX76" fmla="*/ 9330210 w 9601200"/>
              <a:gd name="connsiteY76" fmla="*/ 3833391 h 4194894"/>
              <a:gd name="connsiteX77" fmla="*/ 9312396 w 9601200"/>
              <a:gd name="connsiteY77" fmla="*/ 3826507 h 4194894"/>
              <a:gd name="connsiteX78" fmla="*/ 9292296 w 9601200"/>
              <a:gd name="connsiteY78" fmla="*/ 3820511 h 4194894"/>
              <a:gd name="connsiteX79" fmla="*/ 9278718 w 9601200"/>
              <a:gd name="connsiteY79" fmla="*/ 3814526 h 4194894"/>
              <a:gd name="connsiteX80" fmla="*/ 9273965 w 9601200"/>
              <a:gd name="connsiteY80" fmla="*/ 3803586 h 4194894"/>
              <a:gd name="connsiteX81" fmla="*/ 9280659 w 9601200"/>
              <a:gd name="connsiteY81" fmla="*/ 3791777 h 4194894"/>
              <a:gd name="connsiteX82" fmla="*/ 9299353 w 9601200"/>
              <a:gd name="connsiteY82" fmla="*/ 3788066 h 4194894"/>
              <a:gd name="connsiteX83" fmla="*/ 9320868 w 9601200"/>
              <a:gd name="connsiteY83" fmla="*/ 3790715 h 4194894"/>
              <a:gd name="connsiteX84" fmla="*/ 9339553 w 9601200"/>
              <a:gd name="connsiteY84" fmla="*/ 3796882 h 4194894"/>
              <a:gd name="connsiteX85" fmla="*/ 9346257 w 9601200"/>
              <a:gd name="connsiteY85" fmla="*/ 3779603 h 4194894"/>
              <a:gd name="connsiteX86" fmla="*/ 9349786 w 9601200"/>
              <a:gd name="connsiteY86" fmla="*/ 3760564 h 4194894"/>
              <a:gd name="connsiteX87" fmla="*/ 9322629 w 9601200"/>
              <a:gd name="connsiteY87" fmla="*/ 3753154 h 4194894"/>
              <a:gd name="connsiteX88" fmla="*/ 9295480 w 9601200"/>
              <a:gd name="connsiteY88" fmla="*/ 3750686 h 4194894"/>
              <a:gd name="connsiteX89" fmla="*/ 9116680 w 9601200"/>
              <a:gd name="connsiteY89" fmla="*/ 3750686 h 4194894"/>
              <a:gd name="connsiteX90" fmla="*/ 9078421 w 9601200"/>
              <a:gd name="connsiteY90" fmla="*/ 3758268 h 4194894"/>
              <a:gd name="connsiteX91" fmla="*/ 9050911 w 9601200"/>
              <a:gd name="connsiteY91" fmla="*/ 3778895 h 4194894"/>
              <a:gd name="connsiteX92" fmla="*/ 9034157 w 9601200"/>
              <a:gd name="connsiteY92" fmla="*/ 3809581 h 4194894"/>
              <a:gd name="connsiteX93" fmla="*/ 9028515 w 9601200"/>
              <a:gd name="connsiteY93" fmla="*/ 3847324 h 4194894"/>
              <a:gd name="connsiteX94" fmla="*/ 9033975 w 9601200"/>
              <a:gd name="connsiteY94" fmla="*/ 3885057 h 4194894"/>
              <a:gd name="connsiteX95" fmla="*/ 9050911 w 9601200"/>
              <a:gd name="connsiteY95" fmla="*/ 3914852 h 4194894"/>
              <a:gd name="connsiteX96" fmla="*/ 9080535 w 9601200"/>
              <a:gd name="connsiteY96" fmla="*/ 3934426 h 4194894"/>
              <a:gd name="connsiteX97" fmla="*/ 9124093 w 9601200"/>
              <a:gd name="connsiteY97" fmla="*/ 3941484 h 4194894"/>
              <a:gd name="connsiteX98" fmla="*/ 9186162 w 9601200"/>
              <a:gd name="connsiteY98" fmla="*/ 3930897 h 4194894"/>
              <a:gd name="connsiteX99" fmla="*/ 9182987 w 9601200"/>
              <a:gd name="connsiteY99" fmla="*/ 3909736 h 4194894"/>
              <a:gd name="connsiteX100" fmla="*/ 9176284 w 9601200"/>
              <a:gd name="connsiteY100" fmla="*/ 3892810 h 4194894"/>
              <a:gd name="connsiteX101" fmla="*/ 9152474 w 9601200"/>
              <a:gd name="connsiteY101" fmla="*/ 3899332 h 4194894"/>
              <a:gd name="connsiteX102" fmla="*/ 9127966 w 9601200"/>
              <a:gd name="connsiteY102" fmla="*/ 3901626 h 4194894"/>
              <a:gd name="connsiteX103" fmla="*/ 9092700 w 9601200"/>
              <a:gd name="connsiteY103" fmla="*/ 3892101 h 4194894"/>
              <a:gd name="connsiteX104" fmla="*/ 9077888 w 9601200"/>
              <a:gd name="connsiteY104" fmla="*/ 3861424 h 4194894"/>
              <a:gd name="connsiteX105" fmla="*/ 9194969 w 9601200"/>
              <a:gd name="connsiteY105" fmla="*/ 3861424 h 4194894"/>
              <a:gd name="connsiteX106" fmla="*/ 9196213 w 9601200"/>
              <a:gd name="connsiteY106" fmla="*/ 3851020 h 4194894"/>
              <a:gd name="connsiteX107" fmla="*/ 9196739 w 9601200"/>
              <a:gd name="connsiteY107" fmla="*/ 3837796 h 4194894"/>
              <a:gd name="connsiteX108" fmla="*/ 9191439 w 9601200"/>
              <a:gd name="connsiteY108" fmla="*/ 3803413 h 4194894"/>
              <a:gd name="connsiteX109" fmla="*/ 9175756 w 9601200"/>
              <a:gd name="connsiteY109" fmla="*/ 3775730 h 4194894"/>
              <a:gd name="connsiteX110" fmla="*/ 9150540 w 9601200"/>
              <a:gd name="connsiteY110" fmla="*/ 3757389 h 4194894"/>
              <a:gd name="connsiteX111" fmla="*/ 9116680 w 9601200"/>
              <a:gd name="connsiteY111" fmla="*/ 3750686 h 4194894"/>
              <a:gd name="connsiteX112" fmla="*/ 8989608 w 9601200"/>
              <a:gd name="connsiteY112" fmla="*/ 3720648 h 4194894"/>
              <a:gd name="connsiteX113" fmla="*/ 8999266 w 9601200"/>
              <a:gd name="connsiteY113" fmla="*/ 3720830 h 4194894"/>
              <a:gd name="connsiteX114" fmla="*/ 9002337 w 9601200"/>
              <a:gd name="connsiteY114" fmla="*/ 3721288 h 4194894"/>
              <a:gd name="connsiteX115" fmla="*/ 9004135 w 9601200"/>
              <a:gd name="connsiteY115" fmla="*/ 3722436 h 4194894"/>
              <a:gd name="connsiteX116" fmla="*/ 9004997 w 9601200"/>
              <a:gd name="connsiteY116" fmla="*/ 3723947 h 4194894"/>
              <a:gd name="connsiteX117" fmla="*/ 9005236 w 9601200"/>
              <a:gd name="connsiteY117" fmla="*/ 3725697 h 4194894"/>
              <a:gd name="connsiteX118" fmla="*/ 9001696 w 9601200"/>
              <a:gd name="connsiteY118" fmla="*/ 3730660 h 4194894"/>
              <a:gd name="connsiteX119" fmla="*/ 8992373 w 9601200"/>
              <a:gd name="connsiteY119" fmla="*/ 3732495 h 4194894"/>
              <a:gd name="connsiteX120" fmla="*/ 8985344 w 9601200"/>
              <a:gd name="connsiteY120" fmla="*/ 3731261 h 4194894"/>
              <a:gd name="connsiteX121" fmla="*/ 8982715 w 9601200"/>
              <a:gd name="connsiteY121" fmla="*/ 3726517 h 4194894"/>
              <a:gd name="connsiteX122" fmla="*/ 8983040 w 9601200"/>
              <a:gd name="connsiteY122" fmla="*/ 3724451 h 4194894"/>
              <a:gd name="connsiteX123" fmla="*/ 8984147 w 9601200"/>
              <a:gd name="connsiteY123" fmla="*/ 3722532 h 4194894"/>
              <a:gd name="connsiteX124" fmla="*/ 8986251 w 9601200"/>
              <a:gd name="connsiteY124" fmla="*/ 3721107 h 4194894"/>
              <a:gd name="connsiteX125" fmla="*/ 8989608 w 9601200"/>
              <a:gd name="connsiteY125" fmla="*/ 3720648 h 4194894"/>
              <a:gd name="connsiteX126" fmla="*/ 9036742 w 9601200"/>
              <a:gd name="connsiteY126" fmla="*/ 3690130 h 4194894"/>
              <a:gd name="connsiteX127" fmla="*/ 9036743 w 9601200"/>
              <a:gd name="connsiteY127" fmla="*/ 3690130 h 4194894"/>
              <a:gd name="connsiteX128" fmla="*/ 9036742 w 9601200"/>
              <a:gd name="connsiteY128" fmla="*/ 3690131 h 4194894"/>
              <a:gd name="connsiteX129" fmla="*/ 9293368 w 9601200"/>
              <a:gd name="connsiteY129" fmla="*/ 3680582 h 4194894"/>
              <a:gd name="connsiteX130" fmla="*/ 9300750 w 9601200"/>
              <a:gd name="connsiteY130" fmla="*/ 3684398 h 4194894"/>
              <a:gd name="connsiteX131" fmla="*/ 9303016 w 9601200"/>
              <a:gd name="connsiteY131" fmla="*/ 3695385 h 4194894"/>
              <a:gd name="connsiteX132" fmla="*/ 9300750 w 9601200"/>
              <a:gd name="connsiteY132" fmla="*/ 3706364 h 4194894"/>
              <a:gd name="connsiteX133" fmla="*/ 9293368 w 9601200"/>
              <a:gd name="connsiteY133" fmla="*/ 3710169 h 4194894"/>
              <a:gd name="connsiteX134" fmla="*/ 9286062 w 9601200"/>
              <a:gd name="connsiteY134" fmla="*/ 3706364 h 4194894"/>
              <a:gd name="connsiteX135" fmla="*/ 9283806 w 9601200"/>
              <a:gd name="connsiteY135" fmla="*/ 3695385 h 4194894"/>
              <a:gd name="connsiteX136" fmla="*/ 9286062 w 9601200"/>
              <a:gd name="connsiteY136" fmla="*/ 3684398 h 4194894"/>
              <a:gd name="connsiteX137" fmla="*/ 9293368 w 9601200"/>
              <a:gd name="connsiteY137" fmla="*/ 3680582 h 4194894"/>
              <a:gd name="connsiteX138" fmla="*/ 9239606 w 9601200"/>
              <a:gd name="connsiteY138" fmla="*/ 3680582 h 4194894"/>
              <a:gd name="connsiteX139" fmla="*/ 9247008 w 9601200"/>
              <a:gd name="connsiteY139" fmla="*/ 3684398 h 4194894"/>
              <a:gd name="connsiteX140" fmla="*/ 9249264 w 9601200"/>
              <a:gd name="connsiteY140" fmla="*/ 3695385 h 4194894"/>
              <a:gd name="connsiteX141" fmla="*/ 9247008 w 9601200"/>
              <a:gd name="connsiteY141" fmla="*/ 3706364 h 4194894"/>
              <a:gd name="connsiteX142" fmla="*/ 9239606 w 9601200"/>
              <a:gd name="connsiteY142" fmla="*/ 3710169 h 4194894"/>
              <a:gd name="connsiteX143" fmla="*/ 9232310 w 9601200"/>
              <a:gd name="connsiteY143" fmla="*/ 3706364 h 4194894"/>
              <a:gd name="connsiteX144" fmla="*/ 9230062 w 9601200"/>
              <a:gd name="connsiteY144" fmla="*/ 3695385 h 4194894"/>
              <a:gd name="connsiteX145" fmla="*/ 9232310 w 9601200"/>
              <a:gd name="connsiteY145" fmla="*/ 3684398 h 4194894"/>
              <a:gd name="connsiteX146" fmla="*/ 9239606 w 9601200"/>
              <a:gd name="connsiteY146" fmla="*/ 3680582 h 4194894"/>
              <a:gd name="connsiteX147" fmla="*/ 8941100 w 9601200"/>
              <a:gd name="connsiteY147" fmla="*/ 3680582 h 4194894"/>
              <a:gd name="connsiteX148" fmla="*/ 8948491 w 9601200"/>
              <a:gd name="connsiteY148" fmla="*/ 3684398 h 4194894"/>
              <a:gd name="connsiteX149" fmla="*/ 8950748 w 9601200"/>
              <a:gd name="connsiteY149" fmla="*/ 3695385 h 4194894"/>
              <a:gd name="connsiteX150" fmla="*/ 8948491 w 9601200"/>
              <a:gd name="connsiteY150" fmla="*/ 3706364 h 4194894"/>
              <a:gd name="connsiteX151" fmla="*/ 8941100 w 9601200"/>
              <a:gd name="connsiteY151" fmla="*/ 3710169 h 4194894"/>
              <a:gd name="connsiteX152" fmla="*/ 8933804 w 9601200"/>
              <a:gd name="connsiteY152" fmla="*/ 3706364 h 4194894"/>
              <a:gd name="connsiteX153" fmla="*/ 8931547 w 9601200"/>
              <a:gd name="connsiteY153" fmla="*/ 3695385 h 4194894"/>
              <a:gd name="connsiteX154" fmla="*/ 8933804 w 9601200"/>
              <a:gd name="connsiteY154" fmla="*/ 3684398 h 4194894"/>
              <a:gd name="connsiteX155" fmla="*/ 8941100 w 9601200"/>
              <a:gd name="connsiteY155" fmla="*/ 3680582 h 4194894"/>
              <a:gd name="connsiteX156" fmla="*/ 9046572 w 9601200"/>
              <a:gd name="connsiteY156" fmla="*/ 3680300 h 4194894"/>
              <a:gd name="connsiteX157" fmla="*/ 9052873 w 9601200"/>
              <a:gd name="connsiteY157" fmla="*/ 3683015 h 4194894"/>
              <a:gd name="connsiteX158" fmla="*/ 9055301 w 9601200"/>
              <a:gd name="connsiteY158" fmla="*/ 3690130 h 4194894"/>
              <a:gd name="connsiteX159" fmla="*/ 9036743 w 9601200"/>
              <a:gd name="connsiteY159" fmla="*/ 3690130 h 4194894"/>
              <a:gd name="connsiteX160" fmla="*/ 9039591 w 9601200"/>
              <a:gd name="connsiteY160" fmla="*/ 3682873 h 4194894"/>
              <a:gd name="connsiteX161" fmla="*/ 9046572 w 9601200"/>
              <a:gd name="connsiteY161" fmla="*/ 3680300 h 4194894"/>
              <a:gd name="connsiteX162" fmla="*/ 8993378 w 9601200"/>
              <a:gd name="connsiteY162" fmla="*/ 3678932 h 4194894"/>
              <a:gd name="connsiteX163" fmla="*/ 8998933 w 9601200"/>
              <a:gd name="connsiteY163" fmla="*/ 3681180 h 4194894"/>
              <a:gd name="connsiteX164" fmla="*/ 9000635 w 9601200"/>
              <a:gd name="connsiteY164" fmla="*/ 3687290 h 4194894"/>
              <a:gd name="connsiteX165" fmla="*/ 8998933 w 9601200"/>
              <a:gd name="connsiteY165" fmla="*/ 3693352 h 4194894"/>
              <a:gd name="connsiteX166" fmla="*/ 8993378 w 9601200"/>
              <a:gd name="connsiteY166" fmla="*/ 3695560 h 4194894"/>
              <a:gd name="connsiteX167" fmla="*/ 8987678 w 9601200"/>
              <a:gd name="connsiteY167" fmla="*/ 3693352 h 4194894"/>
              <a:gd name="connsiteX168" fmla="*/ 8985937 w 9601200"/>
              <a:gd name="connsiteY168" fmla="*/ 3687290 h 4194894"/>
              <a:gd name="connsiteX169" fmla="*/ 8987678 w 9601200"/>
              <a:gd name="connsiteY169" fmla="*/ 3681180 h 4194894"/>
              <a:gd name="connsiteX170" fmla="*/ 8993378 w 9601200"/>
              <a:gd name="connsiteY170" fmla="*/ 3678932 h 4194894"/>
              <a:gd name="connsiteX171" fmla="*/ 9144631 w 9601200"/>
              <a:gd name="connsiteY171" fmla="*/ 3672303 h 4194894"/>
              <a:gd name="connsiteX172" fmla="*/ 9134773 w 9601200"/>
              <a:gd name="connsiteY172" fmla="*/ 3674206 h 4194894"/>
              <a:gd name="connsiteX173" fmla="*/ 9127650 w 9601200"/>
              <a:gd name="connsiteY173" fmla="*/ 3679456 h 4194894"/>
              <a:gd name="connsiteX174" fmla="*/ 9123404 w 9601200"/>
              <a:gd name="connsiteY174" fmla="*/ 3687231 h 4194894"/>
              <a:gd name="connsiteX175" fmla="*/ 9122007 w 9601200"/>
              <a:gd name="connsiteY175" fmla="*/ 3696832 h 4194894"/>
              <a:gd name="connsiteX176" fmla="*/ 9123450 w 9601200"/>
              <a:gd name="connsiteY176" fmla="*/ 3706557 h 4194894"/>
              <a:gd name="connsiteX177" fmla="*/ 9127753 w 9601200"/>
              <a:gd name="connsiteY177" fmla="*/ 3714292 h 4194894"/>
              <a:gd name="connsiteX178" fmla="*/ 9134944 w 9601200"/>
              <a:gd name="connsiteY178" fmla="*/ 3719398 h 4194894"/>
              <a:gd name="connsiteX179" fmla="*/ 9145166 w 9601200"/>
              <a:gd name="connsiteY179" fmla="*/ 3721262 h 4194894"/>
              <a:gd name="connsiteX180" fmla="*/ 9151774 w 9601200"/>
              <a:gd name="connsiteY180" fmla="*/ 3720851 h 4194894"/>
              <a:gd name="connsiteX181" fmla="*/ 9158569 w 9601200"/>
              <a:gd name="connsiteY181" fmla="*/ 3719007 h 4194894"/>
              <a:gd name="connsiteX182" fmla="*/ 9157852 w 9601200"/>
              <a:gd name="connsiteY182" fmla="*/ 3713346 h 4194894"/>
              <a:gd name="connsiteX183" fmla="*/ 9156036 w 9601200"/>
              <a:gd name="connsiteY183" fmla="*/ 3709138 h 4194894"/>
              <a:gd name="connsiteX184" fmla="*/ 9153367 w 9601200"/>
              <a:gd name="connsiteY184" fmla="*/ 3710037 h 4194894"/>
              <a:gd name="connsiteX185" fmla="*/ 9151148 w 9601200"/>
              <a:gd name="connsiteY185" fmla="*/ 3710581 h 4194894"/>
              <a:gd name="connsiteX186" fmla="*/ 9148929 w 9601200"/>
              <a:gd name="connsiteY186" fmla="*/ 3710811 h 4194894"/>
              <a:gd name="connsiteX187" fmla="*/ 9146442 w 9601200"/>
              <a:gd name="connsiteY187" fmla="*/ 3710849 h 4194894"/>
              <a:gd name="connsiteX188" fmla="*/ 9138113 w 9601200"/>
              <a:gd name="connsiteY188" fmla="*/ 3707511 h 4194894"/>
              <a:gd name="connsiteX189" fmla="*/ 9135042 w 9601200"/>
              <a:gd name="connsiteY189" fmla="*/ 3696830 h 4194894"/>
              <a:gd name="connsiteX190" fmla="*/ 9137892 w 9601200"/>
              <a:gd name="connsiteY190" fmla="*/ 3686369 h 4194894"/>
              <a:gd name="connsiteX191" fmla="*/ 9146344 w 9601200"/>
              <a:gd name="connsiteY191" fmla="*/ 3682716 h 4194894"/>
              <a:gd name="connsiteX192" fmla="*/ 9151011 w 9601200"/>
              <a:gd name="connsiteY192" fmla="*/ 3683031 h 4194894"/>
              <a:gd name="connsiteX193" fmla="*/ 9155763 w 9601200"/>
              <a:gd name="connsiteY193" fmla="*/ 3684255 h 4194894"/>
              <a:gd name="connsiteX194" fmla="*/ 9157485 w 9601200"/>
              <a:gd name="connsiteY194" fmla="*/ 3679321 h 4194894"/>
              <a:gd name="connsiteX195" fmla="*/ 9158020 w 9601200"/>
              <a:gd name="connsiteY195" fmla="*/ 3674654 h 4194894"/>
              <a:gd name="connsiteX196" fmla="*/ 9154577 w 9601200"/>
              <a:gd name="connsiteY196" fmla="*/ 3673478 h 4194894"/>
              <a:gd name="connsiteX197" fmla="*/ 9151507 w 9601200"/>
              <a:gd name="connsiteY197" fmla="*/ 3672752 h 4194894"/>
              <a:gd name="connsiteX198" fmla="*/ 9148294 w 9601200"/>
              <a:gd name="connsiteY198" fmla="*/ 3672399 h 4194894"/>
              <a:gd name="connsiteX199" fmla="*/ 9144631 w 9601200"/>
              <a:gd name="connsiteY199" fmla="*/ 3672303 h 4194894"/>
              <a:gd name="connsiteX200" fmla="*/ 9099215 w 9601200"/>
              <a:gd name="connsiteY200" fmla="*/ 3672303 h 4194894"/>
              <a:gd name="connsiteX201" fmla="*/ 9085771 w 9601200"/>
              <a:gd name="connsiteY201" fmla="*/ 3676195 h 4194894"/>
              <a:gd name="connsiteX202" fmla="*/ 9080837 w 9601200"/>
              <a:gd name="connsiteY202" fmla="*/ 3686961 h 4194894"/>
              <a:gd name="connsiteX203" fmla="*/ 9083686 w 9601200"/>
              <a:gd name="connsiteY203" fmla="*/ 3695519 h 4194894"/>
              <a:gd name="connsiteX204" fmla="*/ 9091603 w 9601200"/>
              <a:gd name="connsiteY204" fmla="*/ 3699822 h 4194894"/>
              <a:gd name="connsiteX205" fmla="*/ 9097215 w 9601200"/>
              <a:gd name="connsiteY205" fmla="*/ 3701438 h 4194894"/>
              <a:gd name="connsiteX206" fmla="*/ 9100878 w 9601200"/>
              <a:gd name="connsiteY206" fmla="*/ 3703121 h 4194894"/>
              <a:gd name="connsiteX207" fmla="*/ 9102198 w 9601200"/>
              <a:gd name="connsiteY207" fmla="*/ 3706228 h 4194894"/>
              <a:gd name="connsiteX208" fmla="*/ 9101327 w 9601200"/>
              <a:gd name="connsiteY208" fmla="*/ 3708724 h 4194894"/>
              <a:gd name="connsiteX209" fmla="*/ 9099213 w 9601200"/>
              <a:gd name="connsiteY209" fmla="*/ 3710255 h 4194894"/>
              <a:gd name="connsiteX210" fmla="*/ 9096450 w 9601200"/>
              <a:gd name="connsiteY210" fmla="*/ 3711077 h 4194894"/>
              <a:gd name="connsiteX211" fmla="*/ 9093687 w 9601200"/>
              <a:gd name="connsiteY211" fmla="*/ 3711307 h 4194894"/>
              <a:gd name="connsiteX212" fmla="*/ 9088121 w 9601200"/>
              <a:gd name="connsiteY212" fmla="*/ 3710724 h 4194894"/>
              <a:gd name="connsiteX213" fmla="*/ 9082469 w 9601200"/>
              <a:gd name="connsiteY213" fmla="*/ 3708954 h 4194894"/>
              <a:gd name="connsiteX214" fmla="*/ 9080699 w 9601200"/>
              <a:gd name="connsiteY214" fmla="*/ 3713792 h 4194894"/>
              <a:gd name="connsiteX215" fmla="*/ 9079839 w 9601200"/>
              <a:gd name="connsiteY215" fmla="*/ 3718727 h 4194894"/>
              <a:gd name="connsiteX216" fmla="*/ 9083368 w 9601200"/>
              <a:gd name="connsiteY216" fmla="*/ 3719893 h 4194894"/>
              <a:gd name="connsiteX217" fmla="*/ 9086667 w 9601200"/>
              <a:gd name="connsiteY217" fmla="*/ 3720678 h 4194894"/>
              <a:gd name="connsiteX218" fmla="*/ 9090156 w 9601200"/>
              <a:gd name="connsiteY218" fmla="*/ 3721128 h 4194894"/>
              <a:gd name="connsiteX219" fmla="*/ 9094143 w 9601200"/>
              <a:gd name="connsiteY219" fmla="*/ 3721262 h 4194894"/>
              <a:gd name="connsiteX220" fmla="*/ 9102729 w 9601200"/>
              <a:gd name="connsiteY220" fmla="*/ 3720038 h 4194894"/>
              <a:gd name="connsiteX221" fmla="*/ 9109203 w 9601200"/>
              <a:gd name="connsiteY221" fmla="*/ 3716691 h 4194894"/>
              <a:gd name="connsiteX222" fmla="*/ 9113276 w 9601200"/>
              <a:gd name="connsiteY222" fmla="*/ 3711662 h 4194894"/>
              <a:gd name="connsiteX223" fmla="*/ 9114684 w 9601200"/>
              <a:gd name="connsiteY223" fmla="*/ 3705427 h 4194894"/>
              <a:gd name="connsiteX224" fmla="*/ 9113870 w 9601200"/>
              <a:gd name="connsiteY224" fmla="*/ 3699901 h 4194894"/>
              <a:gd name="connsiteX225" fmla="*/ 9111605 w 9601200"/>
              <a:gd name="connsiteY225" fmla="*/ 3696104 h 4194894"/>
              <a:gd name="connsiteX226" fmla="*/ 9108124 w 9601200"/>
              <a:gd name="connsiteY226" fmla="*/ 3693532 h 4194894"/>
              <a:gd name="connsiteX227" fmla="*/ 9103554 w 9601200"/>
              <a:gd name="connsiteY227" fmla="*/ 3691753 h 4194894"/>
              <a:gd name="connsiteX228" fmla="*/ 9098391 w 9601200"/>
              <a:gd name="connsiteY228" fmla="*/ 3690222 h 4194894"/>
              <a:gd name="connsiteX229" fmla="*/ 9094891 w 9601200"/>
              <a:gd name="connsiteY229" fmla="*/ 3688683 h 4194894"/>
              <a:gd name="connsiteX230" fmla="*/ 9093687 w 9601200"/>
              <a:gd name="connsiteY230" fmla="*/ 3685880 h 4194894"/>
              <a:gd name="connsiteX231" fmla="*/ 9095399 w 9601200"/>
              <a:gd name="connsiteY231" fmla="*/ 3682839 h 4194894"/>
              <a:gd name="connsiteX232" fmla="*/ 9100200 w 9601200"/>
              <a:gd name="connsiteY232" fmla="*/ 3681902 h 4194894"/>
              <a:gd name="connsiteX233" fmla="*/ 9105718 w 9601200"/>
              <a:gd name="connsiteY233" fmla="*/ 3682582 h 4194894"/>
              <a:gd name="connsiteX234" fmla="*/ 9110518 w 9601200"/>
              <a:gd name="connsiteY234" fmla="*/ 3684170 h 4194894"/>
              <a:gd name="connsiteX235" fmla="*/ 9112240 w 9601200"/>
              <a:gd name="connsiteY235" fmla="*/ 3679733 h 4194894"/>
              <a:gd name="connsiteX236" fmla="*/ 9113148 w 9601200"/>
              <a:gd name="connsiteY236" fmla="*/ 3674838 h 4194894"/>
              <a:gd name="connsiteX237" fmla="*/ 9106176 w 9601200"/>
              <a:gd name="connsiteY237" fmla="*/ 3672934 h 4194894"/>
              <a:gd name="connsiteX238" fmla="*/ 9099215 w 9601200"/>
              <a:gd name="connsiteY238" fmla="*/ 3672303 h 4194894"/>
              <a:gd name="connsiteX239" fmla="*/ 8993287 w 9601200"/>
              <a:gd name="connsiteY239" fmla="*/ 3670483 h 4194894"/>
              <a:gd name="connsiteX240" fmla="*/ 8984834 w 9601200"/>
              <a:gd name="connsiteY240" fmla="*/ 3671764 h 4194894"/>
              <a:gd name="connsiteX241" fmla="*/ 8978446 w 9601200"/>
              <a:gd name="connsiteY241" fmla="*/ 3675301 h 4194894"/>
              <a:gd name="connsiteX242" fmla="*/ 8974450 w 9601200"/>
              <a:gd name="connsiteY242" fmla="*/ 3680637 h 4194894"/>
              <a:gd name="connsiteX243" fmla="*/ 8973073 w 9601200"/>
              <a:gd name="connsiteY243" fmla="*/ 3687282 h 4194894"/>
              <a:gd name="connsiteX244" fmla="*/ 8974814 w 9601200"/>
              <a:gd name="connsiteY244" fmla="*/ 3694645 h 4194894"/>
              <a:gd name="connsiteX245" fmla="*/ 8979786 w 9601200"/>
              <a:gd name="connsiteY245" fmla="*/ 3700248 h 4194894"/>
              <a:gd name="connsiteX246" fmla="*/ 8975454 w 9601200"/>
              <a:gd name="connsiteY246" fmla="*/ 3704485 h 4194894"/>
              <a:gd name="connsiteX247" fmla="*/ 8973991 w 9601200"/>
              <a:gd name="connsiteY247" fmla="*/ 3710174 h 4194894"/>
              <a:gd name="connsiteX248" fmla="*/ 8975235 w 9601200"/>
              <a:gd name="connsiteY248" fmla="*/ 3714993 h 4194894"/>
              <a:gd name="connsiteX249" fmla="*/ 8978592 w 9601200"/>
              <a:gd name="connsiteY249" fmla="*/ 3718158 h 4194894"/>
              <a:gd name="connsiteX250" fmla="*/ 8973294 w 9601200"/>
              <a:gd name="connsiteY250" fmla="*/ 3722842 h 4194894"/>
              <a:gd name="connsiteX251" fmla="*/ 8971324 w 9601200"/>
              <a:gd name="connsiteY251" fmla="*/ 3729652 h 4194894"/>
              <a:gd name="connsiteX252" fmla="*/ 8972386 w 9601200"/>
              <a:gd name="connsiteY252" fmla="*/ 3734700 h 4194894"/>
              <a:gd name="connsiteX253" fmla="*/ 8975875 w 9601200"/>
              <a:gd name="connsiteY253" fmla="*/ 3738563 h 4194894"/>
              <a:gd name="connsiteX254" fmla="*/ 8982176 w 9601200"/>
              <a:gd name="connsiteY254" fmla="*/ 3741001 h 4194894"/>
              <a:gd name="connsiteX255" fmla="*/ 8991538 w 9601200"/>
              <a:gd name="connsiteY255" fmla="*/ 3741861 h 4194894"/>
              <a:gd name="connsiteX256" fmla="*/ 9001828 w 9601200"/>
              <a:gd name="connsiteY256" fmla="*/ 3740666 h 4194894"/>
              <a:gd name="connsiteX257" fmla="*/ 9010090 w 9601200"/>
              <a:gd name="connsiteY257" fmla="*/ 3737271 h 4194894"/>
              <a:gd name="connsiteX258" fmla="*/ 9015617 w 9601200"/>
              <a:gd name="connsiteY258" fmla="*/ 3731887 h 4194894"/>
              <a:gd name="connsiteX259" fmla="*/ 9017634 w 9601200"/>
              <a:gd name="connsiteY259" fmla="*/ 3724869 h 4194894"/>
              <a:gd name="connsiteX260" fmla="*/ 9013685 w 9601200"/>
              <a:gd name="connsiteY260" fmla="*/ 3714800 h 4194894"/>
              <a:gd name="connsiteX261" fmla="*/ 9001368 w 9601200"/>
              <a:gd name="connsiteY261" fmla="*/ 3711081 h 4194894"/>
              <a:gd name="connsiteX262" fmla="*/ 8988775 w 9601200"/>
              <a:gd name="connsiteY262" fmla="*/ 3710899 h 4194894"/>
              <a:gd name="connsiteX263" fmla="*/ 8984884 w 9601200"/>
              <a:gd name="connsiteY263" fmla="*/ 3709894 h 4194894"/>
              <a:gd name="connsiteX264" fmla="*/ 8983908 w 9601200"/>
              <a:gd name="connsiteY264" fmla="*/ 3707504 h 4194894"/>
              <a:gd name="connsiteX265" fmla="*/ 8984281 w 9601200"/>
              <a:gd name="connsiteY265" fmla="*/ 3705343 h 4194894"/>
              <a:gd name="connsiteX266" fmla="*/ 8986203 w 9601200"/>
              <a:gd name="connsiteY266" fmla="*/ 3703172 h 4194894"/>
              <a:gd name="connsiteX267" fmla="*/ 8993288 w 9601200"/>
              <a:gd name="connsiteY267" fmla="*/ 3704013 h 4194894"/>
              <a:gd name="connsiteX268" fmla="*/ 9001694 w 9601200"/>
              <a:gd name="connsiteY268" fmla="*/ 3702723 h 4194894"/>
              <a:gd name="connsiteX269" fmla="*/ 9007978 w 9601200"/>
              <a:gd name="connsiteY269" fmla="*/ 3699232 h 4194894"/>
              <a:gd name="connsiteX270" fmla="*/ 9011888 w 9601200"/>
              <a:gd name="connsiteY270" fmla="*/ 3693953 h 4194894"/>
              <a:gd name="connsiteX271" fmla="*/ 9013228 w 9601200"/>
              <a:gd name="connsiteY271" fmla="*/ 3687279 h 4194894"/>
              <a:gd name="connsiteX272" fmla="*/ 9012855 w 9601200"/>
              <a:gd name="connsiteY272" fmla="*/ 3683884 h 4194894"/>
              <a:gd name="connsiteX273" fmla="*/ 9012024 w 9601200"/>
              <a:gd name="connsiteY273" fmla="*/ 3681684 h 4194894"/>
              <a:gd name="connsiteX274" fmla="*/ 9019474 w 9601200"/>
              <a:gd name="connsiteY274" fmla="*/ 3681684 h 4194894"/>
              <a:gd name="connsiteX275" fmla="*/ 9019836 w 9601200"/>
              <a:gd name="connsiteY275" fmla="*/ 3678654 h 4194894"/>
              <a:gd name="connsiteX276" fmla="*/ 9019932 w 9601200"/>
              <a:gd name="connsiteY276" fmla="*/ 3675717 h 4194894"/>
              <a:gd name="connsiteX277" fmla="*/ 9019795 w 9601200"/>
              <a:gd name="connsiteY277" fmla="*/ 3673284 h 4194894"/>
              <a:gd name="connsiteX278" fmla="*/ 9019470 w 9601200"/>
              <a:gd name="connsiteY278" fmla="*/ 3670932 h 4194894"/>
              <a:gd name="connsiteX279" fmla="*/ 9012498 w 9601200"/>
              <a:gd name="connsiteY279" fmla="*/ 3672088 h 4194894"/>
              <a:gd name="connsiteX280" fmla="*/ 9008176 w 9601200"/>
              <a:gd name="connsiteY280" fmla="*/ 3675532 h 4194894"/>
              <a:gd name="connsiteX281" fmla="*/ 9001730 w 9601200"/>
              <a:gd name="connsiteY281" fmla="*/ 3671908 h 4194894"/>
              <a:gd name="connsiteX282" fmla="*/ 8993287 w 9601200"/>
              <a:gd name="connsiteY282" fmla="*/ 3670483 h 4194894"/>
              <a:gd name="connsiteX283" fmla="*/ 9293361 w 9601200"/>
              <a:gd name="connsiteY283" fmla="*/ 3670394 h 4194894"/>
              <a:gd name="connsiteX284" fmla="*/ 9283301 w 9601200"/>
              <a:gd name="connsiteY284" fmla="*/ 3672315 h 4194894"/>
              <a:gd name="connsiteX285" fmla="*/ 9276215 w 9601200"/>
              <a:gd name="connsiteY285" fmla="*/ 3677594 h 4194894"/>
              <a:gd name="connsiteX286" fmla="*/ 9271989 w 9601200"/>
              <a:gd name="connsiteY286" fmla="*/ 3685540 h 4194894"/>
              <a:gd name="connsiteX287" fmla="*/ 9270563 w 9601200"/>
              <a:gd name="connsiteY287" fmla="*/ 3695380 h 4194894"/>
              <a:gd name="connsiteX288" fmla="*/ 9271989 w 9601200"/>
              <a:gd name="connsiteY288" fmla="*/ 3705124 h 4194894"/>
              <a:gd name="connsiteX289" fmla="*/ 9276215 w 9601200"/>
              <a:gd name="connsiteY289" fmla="*/ 3712965 h 4194894"/>
              <a:gd name="connsiteX290" fmla="*/ 9283301 w 9601200"/>
              <a:gd name="connsiteY290" fmla="*/ 3718204 h 4194894"/>
              <a:gd name="connsiteX291" fmla="*/ 9293361 w 9601200"/>
              <a:gd name="connsiteY291" fmla="*/ 3720088 h 4194894"/>
              <a:gd name="connsiteX292" fmla="*/ 9303469 w 9601200"/>
              <a:gd name="connsiteY292" fmla="*/ 3718204 h 4194894"/>
              <a:gd name="connsiteX293" fmla="*/ 9310631 w 9601200"/>
              <a:gd name="connsiteY293" fmla="*/ 3712965 h 4194894"/>
              <a:gd name="connsiteX294" fmla="*/ 9314868 w 9601200"/>
              <a:gd name="connsiteY294" fmla="*/ 3705124 h 4194894"/>
              <a:gd name="connsiteX295" fmla="*/ 9316237 w 9601200"/>
              <a:gd name="connsiteY295" fmla="*/ 3695380 h 4194894"/>
              <a:gd name="connsiteX296" fmla="*/ 9314868 w 9601200"/>
              <a:gd name="connsiteY296" fmla="*/ 3685540 h 4194894"/>
              <a:gd name="connsiteX297" fmla="*/ 9310631 w 9601200"/>
              <a:gd name="connsiteY297" fmla="*/ 3677594 h 4194894"/>
              <a:gd name="connsiteX298" fmla="*/ 9303469 w 9601200"/>
              <a:gd name="connsiteY298" fmla="*/ 3672315 h 4194894"/>
              <a:gd name="connsiteX299" fmla="*/ 9293361 w 9601200"/>
              <a:gd name="connsiteY299" fmla="*/ 3670394 h 4194894"/>
              <a:gd name="connsiteX300" fmla="*/ 9239603 w 9601200"/>
              <a:gd name="connsiteY300" fmla="*/ 3670394 h 4194894"/>
              <a:gd name="connsiteX301" fmla="*/ 9229552 w 9601200"/>
              <a:gd name="connsiteY301" fmla="*/ 3672315 h 4194894"/>
              <a:gd name="connsiteX302" fmla="*/ 9222476 w 9601200"/>
              <a:gd name="connsiteY302" fmla="*/ 3677594 h 4194894"/>
              <a:gd name="connsiteX303" fmla="*/ 9218250 w 9601200"/>
              <a:gd name="connsiteY303" fmla="*/ 3685540 h 4194894"/>
              <a:gd name="connsiteX304" fmla="*/ 9216825 w 9601200"/>
              <a:gd name="connsiteY304" fmla="*/ 3695380 h 4194894"/>
              <a:gd name="connsiteX305" fmla="*/ 9218250 w 9601200"/>
              <a:gd name="connsiteY305" fmla="*/ 3705124 h 4194894"/>
              <a:gd name="connsiteX306" fmla="*/ 9222476 w 9601200"/>
              <a:gd name="connsiteY306" fmla="*/ 3712965 h 4194894"/>
              <a:gd name="connsiteX307" fmla="*/ 9229552 w 9601200"/>
              <a:gd name="connsiteY307" fmla="*/ 3718204 h 4194894"/>
              <a:gd name="connsiteX308" fmla="*/ 9239603 w 9601200"/>
              <a:gd name="connsiteY308" fmla="*/ 3720088 h 4194894"/>
              <a:gd name="connsiteX309" fmla="*/ 9249719 w 9601200"/>
              <a:gd name="connsiteY309" fmla="*/ 3718204 h 4194894"/>
              <a:gd name="connsiteX310" fmla="*/ 9256882 w 9601200"/>
              <a:gd name="connsiteY310" fmla="*/ 3712965 h 4194894"/>
              <a:gd name="connsiteX311" fmla="*/ 9261108 w 9601200"/>
              <a:gd name="connsiteY311" fmla="*/ 3705124 h 4194894"/>
              <a:gd name="connsiteX312" fmla="*/ 9262494 w 9601200"/>
              <a:gd name="connsiteY312" fmla="*/ 3695380 h 4194894"/>
              <a:gd name="connsiteX313" fmla="*/ 9261108 w 9601200"/>
              <a:gd name="connsiteY313" fmla="*/ 3685540 h 4194894"/>
              <a:gd name="connsiteX314" fmla="*/ 9256882 w 9601200"/>
              <a:gd name="connsiteY314" fmla="*/ 3677594 h 4194894"/>
              <a:gd name="connsiteX315" fmla="*/ 9249719 w 9601200"/>
              <a:gd name="connsiteY315" fmla="*/ 3672315 h 4194894"/>
              <a:gd name="connsiteX316" fmla="*/ 9239603 w 9601200"/>
              <a:gd name="connsiteY316" fmla="*/ 3670394 h 4194894"/>
              <a:gd name="connsiteX317" fmla="*/ 9046759 w 9601200"/>
              <a:gd name="connsiteY317" fmla="*/ 3670392 h 4194894"/>
              <a:gd name="connsiteX318" fmla="*/ 9036794 w 9601200"/>
              <a:gd name="connsiteY318" fmla="*/ 3672352 h 4194894"/>
              <a:gd name="connsiteX319" fmla="*/ 9029614 w 9601200"/>
              <a:gd name="connsiteY319" fmla="*/ 3677745 h 4194894"/>
              <a:gd name="connsiteX320" fmla="*/ 9025254 w 9601200"/>
              <a:gd name="connsiteY320" fmla="*/ 3685721 h 4194894"/>
              <a:gd name="connsiteX321" fmla="*/ 9023782 w 9601200"/>
              <a:gd name="connsiteY321" fmla="*/ 3695551 h 4194894"/>
              <a:gd name="connsiteX322" fmla="*/ 9025207 w 9601200"/>
              <a:gd name="connsiteY322" fmla="*/ 3705391 h 4194894"/>
              <a:gd name="connsiteX323" fmla="*/ 9029615 w 9601200"/>
              <a:gd name="connsiteY323" fmla="*/ 3713157 h 4194894"/>
              <a:gd name="connsiteX324" fmla="*/ 9037342 w 9601200"/>
              <a:gd name="connsiteY324" fmla="*/ 3718254 h 4194894"/>
              <a:gd name="connsiteX325" fmla="*/ 9048693 w 9601200"/>
              <a:gd name="connsiteY325" fmla="*/ 3720089 h 4194894"/>
              <a:gd name="connsiteX326" fmla="*/ 9064863 w 9601200"/>
              <a:gd name="connsiteY326" fmla="*/ 3717344 h 4194894"/>
              <a:gd name="connsiteX327" fmla="*/ 9064032 w 9601200"/>
              <a:gd name="connsiteY327" fmla="*/ 3711826 h 4194894"/>
              <a:gd name="connsiteX328" fmla="*/ 9062291 w 9601200"/>
              <a:gd name="connsiteY328" fmla="*/ 3707418 h 4194894"/>
              <a:gd name="connsiteX329" fmla="*/ 9056084 w 9601200"/>
              <a:gd name="connsiteY329" fmla="*/ 3709100 h 4194894"/>
              <a:gd name="connsiteX330" fmla="*/ 9049696 w 9601200"/>
              <a:gd name="connsiteY330" fmla="*/ 3709703 h 4194894"/>
              <a:gd name="connsiteX331" fmla="*/ 9040506 w 9601200"/>
              <a:gd name="connsiteY331" fmla="*/ 3707227 h 4194894"/>
              <a:gd name="connsiteX332" fmla="*/ 9036653 w 9601200"/>
              <a:gd name="connsiteY332" fmla="*/ 3699233 h 4194894"/>
              <a:gd name="connsiteX333" fmla="*/ 9067166 w 9601200"/>
              <a:gd name="connsiteY333" fmla="*/ 3699233 h 4194894"/>
              <a:gd name="connsiteX334" fmla="*/ 9067471 w 9601200"/>
              <a:gd name="connsiteY334" fmla="*/ 3696527 h 4194894"/>
              <a:gd name="connsiteX335" fmla="*/ 9067614 w 9601200"/>
              <a:gd name="connsiteY335" fmla="*/ 3693084 h 4194894"/>
              <a:gd name="connsiteX336" fmla="*/ 9066237 w 9601200"/>
              <a:gd name="connsiteY336" fmla="*/ 3684123 h 4194894"/>
              <a:gd name="connsiteX337" fmla="*/ 9062144 w 9601200"/>
              <a:gd name="connsiteY337" fmla="*/ 3676914 h 4194894"/>
              <a:gd name="connsiteX338" fmla="*/ 9055585 w 9601200"/>
              <a:gd name="connsiteY338" fmla="*/ 3672133 h 4194894"/>
              <a:gd name="connsiteX339" fmla="*/ 9046759 w 9601200"/>
              <a:gd name="connsiteY339" fmla="*/ 3670392 h 4194894"/>
              <a:gd name="connsiteX340" fmla="*/ 8941095 w 9601200"/>
              <a:gd name="connsiteY340" fmla="*/ 3670388 h 4194894"/>
              <a:gd name="connsiteX341" fmla="*/ 8931044 w 9601200"/>
              <a:gd name="connsiteY341" fmla="*/ 3672320 h 4194894"/>
              <a:gd name="connsiteX342" fmla="*/ 8923958 w 9601200"/>
              <a:gd name="connsiteY342" fmla="*/ 3677599 h 4194894"/>
              <a:gd name="connsiteX343" fmla="*/ 8919732 w 9601200"/>
              <a:gd name="connsiteY343" fmla="*/ 3685536 h 4194894"/>
              <a:gd name="connsiteX344" fmla="*/ 8918307 w 9601200"/>
              <a:gd name="connsiteY344" fmla="*/ 3695385 h 4194894"/>
              <a:gd name="connsiteX345" fmla="*/ 8919732 w 9601200"/>
              <a:gd name="connsiteY345" fmla="*/ 3705120 h 4194894"/>
              <a:gd name="connsiteX346" fmla="*/ 8923958 w 9601200"/>
              <a:gd name="connsiteY346" fmla="*/ 3712972 h 4194894"/>
              <a:gd name="connsiteX347" fmla="*/ 8931044 w 9601200"/>
              <a:gd name="connsiteY347" fmla="*/ 3718202 h 4194894"/>
              <a:gd name="connsiteX348" fmla="*/ 8941095 w 9601200"/>
              <a:gd name="connsiteY348" fmla="*/ 3720095 h 4194894"/>
              <a:gd name="connsiteX349" fmla="*/ 8951212 w 9601200"/>
              <a:gd name="connsiteY349" fmla="*/ 3718202 h 4194894"/>
              <a:gd name="connsiteX350" fmla="*/ 8958364 w 9601200"/>
              <a:gd name="connsiteY350" fmla="*/ 3712972 h 4194894"/>
              <a:gd name="connsiteX351" fmla="*/ 8962601 w 9601200"/>
              <a:gd name="connsiteY351" fmla="*/ 3705120 h 4194894"/>
              <a:gd name="connsiteX352" fmla="*/ 8963978 w 9601200"/>
              <a:gd name="connsiteY352" fmla="*/ 3695385 h 4194894"/>
              <a:gd name="connsiteX353" fmla="*/ 8962601 w 9601200"/>
              <a:gd name="connsiteY353" fmla="*/ 3685536 h 4194894"/>
              <a:gd name="connsiteX354" fmla="*/ 8958364 w 9601200"/>
              <a:gd name="connsiteY354" fmla="*/ 3677599 h 4194894"/>
              <a:gd name="connsiteX355" fmla="*/ 8951212 w 9601200"/>
              <a:gd name="connsiteY355" fmla="*/ 3672320 h 4194894"/>
              <a:gd name="connsiteX356" fmla="*/ 8941095 w 9601200"/>
              <a:gd name="connsiteY356" fmla="*/ 3670388 h 4194894"/>
              <a:gd name="connsiteX357" fmla="*/ 8786509 w 9601200"/>
              <a:gd name="connsiteY357" fmla="*/ 3663449 h 4194894"/>
              <a:gd name="connsiteX358" fmla="*/ 8755125 w 9601200"/>
              <a:gd name="connsiteY358" fmla="*/ 3694832 h 4194894"/>
              <a:gd name="connsiteX359" fmla="*/ 8786509 w 9601200"/>
              <a:gd name="connsiteY359" fmla="*/ 3726227 h 4194894"/>
              <a:gd name="connsiteX360" fmla="*/ 8817903 w 9601200"/>
              <a:gd name="connsiteY360" fmla="*/ 3694832 h 4194894"/>
              <a:gd name="connsiteX361" fmla="*/ 8786509 w 9601200"/>
              <a:gd name="connsiteY361" fmla="*/ 3663449 h 4194894"/>
              <a:gd name="connsiteX362" fmla="*/ 9174217 w 9601200"/>
              <a:gd name="connsiteY362" fmla="*/ 3653573 h 4194894"/>
              <a:gd name="connsiteX363" fmla="*/ 9171052 w 9601200"/>
              <a:gd name="connsiteY363" fmla="*/ 3653658 h 4194894"/>
              <a:gd name="connsiteX364" fmla="*/ 9167887 w 9601200"/>
              <a:gd name="connsiteY364" fmla="*/ 3654031 h 4194894"/>
              <a:gd name="connsiteX365" fmla="*/ 9167887 w 9601200"/>
              <a:gd name="connsiteY365" fmla="*/ 3720261 h 4194894"/>
              <a:gd name="connsiteX366" fmla="*/ 9171091 w 9601200"/>
              <a:gd name="connsiteY366" fmla="*/ 3720634 h 4194894"/>
              <a:gd name="connsiteX367" fmla="*/ 9174218 w 9601200"/>
              <a:gd name="connsiteY367" fmla="*/ 3720719 h 4194894"/>
              <a:gd name="connsiteX368" fmla="*/ 9177383 w 9601200"/>
              <a:gd name="connsiteY368" fmla="*/ 3720634 h 4194894"/>
              <a:gd name="connsiteX369" fmla="*/ 9180644 w 9601200"/>
              <a:gd name="connsiteY369" fmla="*/ 3720261 h 4194894"/>
              <a:gd name="connsiteX370" fmla="*/ 9180644 w 9601200"/>
              <a:gd name="connsiteY370" fmla="*/ 3695667 h 4194894"/>
              <a:gd name="connsiteX371" fmla="*/ 9181504 w 9601200"/>
              <a:gd name="connsiteY371" fmla="*/ 3689489 h 4194894"/>
              <a:gd name="connsiteX372" fmla="*/ 9183675 w 9601200"/>
              <a:gd name="connsiteY372" fmla="*/ 3685836 h 4194894"/>
              <a:gd name="connsiteX373" fmla="*/ 9186620 w 9601200"/>
              <a:gd name="connsiteY373" fmla="*/ 3684066 h 4194894"/>
              <a:gd name="connsiteX374" fmla="*/ 9189785 w 9601200"/>
              <a:gd name="connsiteY374" fmla="*/ 3683616 h 4194894"/>
              <a:gd name="connsiteX375" fmla="*/ 9195025 w 9601200"/>
              <a:gd name="connsiteY375" fmla="*/ 3686237 h 4194894"/>
              <a:gd name="connsiteX376" fmla="*/ 9196573 w 9601200"/>
              <a:gd name="connsiteY376" fmla="*/ 3693753 h 4194894"/>
              <a:gd name="connsiteX377" fmla="*/ 9196573 w 9601200"/>
              <a:gd name="connsiteY377" fmla="*/ 3720259 h 4194894"/>
              <a:gd name="connsiteX378" fmla="*/ 9199834 w 9601200"/>
              <a:gd name="connsiteY378" fmla="*/ 3720632 h 4194894"/>
              <a:gd name="connsiteX379" fmla="*/ 9202999 w 9601200"/>
              <a:gd name="connsiteY379" fmla="*/ 3720717 h 4194894"/>
              <a:gd name="connsiteX380" fmla="*/ 9206155 w 9601200"/>
              <a:gd name="connsiteY380" fmla="*/ 3720632 h 4194894"/>
              <a:gd name="connsiteX381" fmla="*/ 9209416 w 9601200"/>
              <a:gd name="connsiteY381" fmla="*/ 3720259 h 4194894"/>
              <a:gd name="connsiteX382" fmla="*/ 9209416 w 9601200"/>
              <a:gd name="connsiteY382" fmla="*/ 3690320 h 4194894"/>
              <a:gd name="connsiteX383" fmla="*/ 9205390 w 9601200"/>
              <a:gd name="connsiteY383" fmla="*/ 3676655 h 4194894"/>
              <a:gd name="connsiteX384" fmla="*/ 9193580 w 9601200"/>
              <a:gd name="connsiteY384" fmla="*/ 3672304 h 4194894"/>
              <a:gd name="connsiteX385" fmla="*/ 9188608 w 9601200"/>
              <a:gd name="connsiteY385" fmla="*/ 3673030 h 4194894"/>
              <a:gd name="connsiteX386" fmla="*/ 9184888 w 9601200"/>
              <a:gd name="connsiteY386" fmla="*/ 3674789 h 4194894"/>
              <a:gd name="connsiteX387" fmla="*/ 9182316 w 9601200"/>
              <a:gd name="connsiteY387" fmla="*/ 3676960 h 4194894"/>
              <a:gd name="connsiteX388" fmla="*/ 9180642 w 9601200"/>
              <a:gd name="connsiteY388" fmla="*/ 3678912 h 4194894"/>
              <a:gd name="connsiteX389" fmla="*/ 9180642 w 9601200"/>
              <a:gd name="connsiteY389" fmla="*/ 3654031 h 4194894"/>
              <a:gd name="connsiteX390" fmla="*/ 9177381 w 9601200"/>
              <a:gd name="connsiteY390" fmla="*/ 3653658 h 4194894"/>
              <a:gd name="connsiteX391" fmla="*/ 9174217 w 9601200"/>
              <a:gd name="connsiteY391" fmla="*/ 3653573 h 4194894"/>
              <a:gd name="connsiteX392" fmla="*/ 8880212 w 9601200"/>
              <a:gd name="connsiteY392" fmla="*/ 3653573 h 4194894"/>
              <a:gd name="connsiteX393" fmla="*/ 8877038 w 9601200"/>
              <a:gd name="connsiteY393" fmla="*/ 3653658 h 4194894"/>
              <a:gd name="connsiteX394" fmla="*/ 8873873 w 9601200"/>
              <a:gd name="connsiteY394" fmla="*/ 3654031 h 4194894"/>
              <a:gd name="connsiteX395" fmla="*/ 8873873 w 9601200"/>
              <a:gd name="connsiteY395" fmla="*/ 3720261 h 4194894"/>
              <a:gd name="connsiteX396" fmla="*/ 8877095 w 9601200"/>
              <a:gd name="connsiteY396" fmla="*/ 3720634 h 4194894"/>
              <a:gd name="connsiteX397" fmla="*/ 8880212 w 9601200"/>
              <a:gd name="connsiteY397" fmla="*/ 3720719 h 4194894"/>
              <a:gd name="connsiteX398" fmla="*/ 8883368 w 9601200"/>
              <a:gd name="connsiteY398" fmla="*/ 3720634 h 4194894"/>
              <a:gd name="connsiteX399" fmla="*/ 8886638 w 9601200"/>
              <a:gd name="connsiteY399" fmla="*/ 3720261 h 4194894"/>
              <a:gd name="connsiteX400" fmla="*/ 8886638 w 9601200"/>
              <a:gd name="connsiteY400" fmla="*/ 3695667 h 4194894"/>
              <a:gd name="connsiteX401" fmla="*/ 8887497 w 9601200"/>
              <a:gd name="connsiteY401" fmla="*/ 3689489 h 4194894"/>
              <a:gd name="connsiteX402" fmla="*/ 8889669 w 9601200"/>
              <a:gd name="connsiteY402" fmla="*/ 3685836 h 4194894"/>
              <a:gd name="connsiteX403" fmla="*/ 8892605 w 9601200"/>
              <a:gd name="connsiteY403" fmla="*/ 3684066 h 4194894"/>
              <a:gd name="connsiteX404" fmla="*/ 8895780 w 9601200"/>
              <a:gd name="connsiteY404" fmla="*/ 3683616 h 4194894"/>
              <a:gd name="connsiteX405" fmla="*/ 8901020 w 9601200"/>
              <a:gd name="connsiteY405" fmla="*/ 3686237 h 4194894"/>
              <a:gd name="connsiteX406" fmla="*/ 8902559 w 9601200"/>
              <a:gd name="connsiteY406" fmla="*/ 3693753 h 4194894"/>
              <a:gd name="connsiteX407" fmla="*/ 8902559 w 9601200"/>
              <a:gd name="connsiteY407" fmla="*/ 3720259 h 4194894"/>
              <a:gd name="connsiteX408" fmla="*/ 8905820 w 9601200"/>
              <a:gd name="connsiteY408" fmla="*/ 3720632 h 4194894"/>
              <a:gd name="connsiteX409" fmla="*/ 8908985 w 9601200"/>
              <a:gd name="connsiteY409" fmla="*/ 3720717 h 4194894"/>
              <a:gd name="connsiteX410" fmla="*/ 8912150 w 9601200"/>
              <a:gd name="connsiteY410" fmla="*/ 3720632 h 4194894"/>
              <a:gd name="connsiteX411" fmla="*/ 8915411 w 9601200"/>
              <a:gd name="connsiteY411" fmla="*/ 3720259 h 4194894"/>
              <a:gd name="connsiteX412" fmla="*/ 8915409 w 9601200"/>
              <a:gd name="connsiteY412" fmla="*/ 3720259 h 4194894"/>
              <a:gd name="connsiteX413" fmla="*/ 8915409 w 9601200"/>
              <a:gd name="connsiteY413" fmla="*/ 3690320 h 4194894"/>
              <a:gd name="connsiteX414" fmla="*/ 8911374 w 9601200"/>
              <a:gd name="connsiteY414" fmla="*/ 3676655 h 4194894"/>
              <a:gd name="connsiteX415" fmla="*/ 8899575 w 9601200"/>
              <a:gd name="connsiteY415" fmla="*/ 3672304 h 4194894"/>
              <a:gd name="connsiteX416" fmla="*/ 8894603 w 9601200"/>
              <a:gd name="connsiteY416" fmla="*/ 3673030 h 4194894"/>
              <a:gd name="connsiteX417" fmla="*/ 8890883 w 9601200"/>
              <a:gd name="connsiteY417" fmla="*/ 3674789 h 4194894"/>
              <a:gd name="connsiteX418" fmla="*/ 8888311 w 9601200"/>
              <a:gd name="connsiteY418" fmla="*/ 3676960 h 4194894"/>
              <a:gd name="connsiteX419" fmla="*/ 8886638 w 9601200"/>
              <a:gd name="connsiteY419" fmla="*/ 3678912 h 4194894"/>
              <a:gd name="connsiteX420" fmla="*/ 8886638 w 9601200"/>
              <a:gd name="connsiteY420" fmla="*/ 3654031 h 4194894"/>
              <a:gd name="connsiteX421" fmla="*/ 8883368 w 9601200"/>
              <a:gd name="connsiteY421" fmla="*/ 3653658 h 4194894"/>
              <a:gd name="connsiteX422" fmla="*/ 8880212 w 9601200"/>
              <a:gd name="connsiteY422" fmla="*/ 3653573 h 4194894"/>
              <a:gd name="connsiteX423" fmla="*/ 9333482 w 9601200"/>
              <a:gd name="connsiteY423" fmla="*/ 3653485 h 4194894"/>
              <a:gd name="connsiteX424" fmla="*/ 9327065 w 9601200"/>
              <a:gd name="connsiteY424" fmla="*/ 3654029 h 4194894"/>
              <a:gd name="connsiteX425" fmla="*/ 9327065 w 9601200"/>
              <a:gd name="connsiteY425" fmla="*/ 3704346 h 4194894"/>
              <a:gd name="connsiteX426" fmla="*/ 9331272 w 9601200"/>
              <a:gd name="connsiteY426" fmla="*/ 3716873 h 4194894"/>
              <a:gd name="connsiteX427" fmla="*/ 9342459 w 9601200"/>
              <a:gd name="connsiteY427" fmla="*/ 3720718 h 4194894"/>
              <a:gd name="connsiteX428" fmla="*/ 9346207 w 9601200"/>
              <a:gd name="connsiteY428" fmla="*/ 3720536 h 4194894"/>
              <a:gd name="connsiteX429" fmla="*/ 9349688 w 9601200"/>
              <a:gd name="connsiteY429" fmla="*/ 3719895 h 4194894"/>
              <a:gd name="connsiteX430" fmla="*/ 9349859 w 9601200"/>
              <a:gd name="connsiteY430" fmla="*/ 3718595 h 4194894"/>
              <a:gd name="connsiteX431" fmla="*/ 9349861 w 9601200"/>
              <a:gd name="connsiteY431" fmla="*/ 3718595 h 4194894"/>
              <a:gd name="connsiteX432" fmla="*/ 9349861 w 9601200"/>
              <a:gd name="connsiteY432" fmla="*/ 3717285 h 4194894"/>
              <a:gd name="connsiteX433" fmla="*/ 9348867 w 9601200"/>
              <a:gd name="connsiteY433" fmla="*/ 3710037 h 4194894"/>
              <a:gd name="connsiteX434" fmla="*/ 9347194 w 9601200"/>
              <a:gd name="connsiteY434" fmla="*/ 3710313 h 4194894"/>
              <a:gd name="connsiteX435" fmla="*/ 9345617 w 9601200"/>
              <a:gd name="connsiteY435" fmla="*/ 3710390 h 4194894"/>
              <a:gd name="connsiteX436" fmla="*/ 9342901 w 9601200"/>
              <a:gd name="connsiteY436" fmla="*/ 3710037 h 4194894"/>
              <a:gd name="connsiteX437" fmla="*/ 9341142 w 9601200"/>
              <a:gd name="connsiteY437" fmla="*/ 3708728 h 4194894"/>
              <a:gd name="connsiteX438" fmla="*/ 9340138 w 9601200"/>
              <a:gd name="connsiteY438" fmla="*/ 3706050 h 4194894"/>
              <a:gd name="connsiteX439" fmla="*/ 9339822 w 9601200"/>
              <a:gd name="connsiteY439" fmla="*/ 3701536 h 4194894"/>
              <a:gd name="connsiteX440" fmla="*/ 9339822 w 9601200"/>
              <a:gd name="connsiteY440" fmla="*/ 3654029 h 4194894"/>
              <a:gd name="connsiteX441" fmla="*/ 9333482 w 9601200"/>
              <a:gd name="connsiteY441" fmla="*/ 3653485 h 4194894"/>
              <a:gd name="connsiteX442" fmla="*/ 9570620 w 9601200"/>
              <a:gd name="connsiteY442" fmla="*/ 1418878 h 4194894"/>
              <a:gd name="connsiteX443" fmla="*/ 9355781 w 9601200"/>
              <a:gd name="connsiteY443" fmla="*/ 1633717 h 4194894"/>
              <a:gd name="connsiteX444" fmla="*/ 9355781 w 9601200"/>
              <a:gd name="connsiteY444" fmla="*/ 1641337 h 4194894"/>
              <a:gd name="connsiteX445" fmla="*/ 9574430 w 9601200"/>
              <a:gd name="connsiteY445" fmla="*/ 1422688 h 4194894"/>
              <a:gd name="connsiteX446" fmla="*/ 9532520 w 9601200"/>
              <a:gd name="connsiteY446" fmla="*/ 1418878 h 4194894"/>
              <a:gd name="connsiteX447" fmla="*/ 9355781 w 9601200"/>
              <a:gd name="connsiteY447" fmla="*/ 1595617 h 4194894"/>
              <a:gd name="connsiteX448" fmla="*/ 9355781 w 9601200"/>
              <a:gd name="connsiteY448" fmla="*/ 1603237 h 4194894"/>
              <a:gd name="connsiteX449" fmla="*/ 9536330 w 9601200"/>
              <a:gd name="connsiteY449" fmla="*/ 1422688 h 4194894"/>
              <a:gd name="connsiteX450" fmla="*/ 9494420 w 9601200"/>
              <a:gd name="connsiteY450" fmla="*/ 1418878 h 4194894"/>
              <a:gd name="connsiteX451" fmla="*/ 9355781 w 9601200"/>
              <a:gd name="connsiteY451" fmla="*/ 1557517 h 4194894"/>
              <a:gd name="connsiteX452" fmla="*/ 9355781 w 9601200"/>
              <a:gd name="connsiteY452" fmla="*/ 1565137 h 4194894"/>
              <a:gd name="connsiteX453" fmla="*/ 9498230 w 9601200"/>
              <a:gd name="connsiteY453" fmla="*/ 1422688 h 4194894"/>
              <a:gd name="connsiteX454" fmla="*/ 9456320 w 9601200"/>
              <a:gd name="connsiteY454" fmla="*/ 1418878 h 4194894"/>
              <a:gd name="connsiteX455" fmla="*/ 9355781 w 9601200"/>
              <a:gd name="connsiteY455" fmla="*/ 1519417 h 4194894"/>
              <a:gd name="connsiteX456" fmla="*/ 9355781 w 9601200"/>
              <a:gd name="connsiteY456" fmla="*/ 1527037 h 4194894"/>
              <a:gd name="connsiteX457" fmla="*/ 9460130 w 9601200"/>
              <a:gd name="connsiteY457" fmla="*/ 1422688 h 4194894"/>
              <a:gd name="connsiteX458" fmla="*/ 9418220 w 9601200"/>
              <a:gd name="connsiteY458" fmla="*/ 1418878 h 4194894"/>
              <a:gd name="connsiteX459" fmla="*/ 9355781 w 9601200"/>
              <a:gd name="connsiteY459" fmla="*/ 1481317 h 4194894"/>
              <a:gd name="connsiteX460" fmla="*/ 9355781 w 9601200"/>
              <a:gd name="connsiteY460" fmla="*/ 1488937 h 4194894"/>
              <a:gd name="connsiteX461" fmla="*/ 9422030 w 9601200"/>
              <a:gd name="connsiteY461" fmla="*/ 1422688 h 4194894"/>
              <a:gd name="connsiteX462" fmla="*/ 9380120 w 9601200"/>
              <a:gd name="connsiteY462" fmla="*/ 1418878 h 4194894"/>
              <a:gd name="connsiteX463" fmla="*/ 9355781 w 9601200"/>
              <a:gd name="connsiteY463" fmla="*/ 1443217 h 4194894"/>
              <a:gd name="connsiteX464" fmla="*/ 9355781 w 9601200"/>
              <a:gd name="connsiteY464" fmla="*/ 1450837 h 4194894"/>
              <a:gd name="connsiteX465" fmla="*/ 9383930 w 9601200"/>
              <a:gd name="connsiteY465" fmla="*/ 1422688 h 4194894"/>
              <a:gd name="connsiteX466" fmla="*/ 0 w 9601200"/>
              <a:gd name="connsiteY466" fmla="*/ 0 h 4194894"/>
              <a:gd name="connsiteX467" fmla="*/ 3649813 w 9601200"/>
              <a:gd name="connsiteY467" fmla="*/ 0 h 4194894"/>
              <a:gd name="connsiteX468" fmla="*/ 5398520 w 9601200"/>
              <a:gd name="connsiteY468" fmla="*/ 0 h 4194894"/>
              <a:gd name="connsiteX469" fmla="*/ 5398520 w 9601200"/>
              <a:gd name="connsiteY469" fmla="*/ 1 h 4194894"/>
              <a:gd name="connsiteX470" fmla="*/ 9601199 w 9601200"/>
              <a:gd name="connsiteY470" fmla="*/ 1 h 4194894"/>
              <a:gd name="connsiteX471" fmla="*/ 9601199 w 9601200"/>
              <a:gd name="connsiteY471" fmla="*/ 0 h 4194894"/>
              <a:gd name="connsiteX472" fmla="*/ 9601200 w 9601200"/>
              <a:gd name="connsiteY472" fmla="*/ 0 h 4194894"/>
              <a:gd name="connsiteX473" fmla="*/ 9601200 w 9601200"/>
              <a:gd name="connsiteY473" fmla="*/ 1426398 h 4194894"/>
              <a:gd name="connsiteX474" fmla="*/ 9355781 w 9601200"/>
              <a:gd name="connsiteY474" fmla="*/ 1671817 h 4194894"/>
              <a:gd name="connsiteX475" fmla="*/ 9355781 w 9601200"/>
              <a:gd name="connsiteY475" fmla="*/ 1679437 h 4194894"/>
              <a:gd name="connsiteX476" fmla="*/ 9601200 w 9601200"/>
              <a:gd name="connsiteY476" fmla="*/ 1434018 h 4194894"/>
              <a:gd name="connsiteX477" fmla="*/ 9601200 w 9601200"/>
              <a:gd name="connsiteY477" fmla="*/ 1464498 h 4194894"/>
              <a:gd name="connsiteX478" fmla="*/ 9355781 w 9601200"/>
              <a:gd name="connsiteY478" fmla="*/ 1709917 h 4194894"/>
              <a:gd name="connsiteX479" fmla="*/ 9355781 w 9601200"/>
              <a:gd name="connsiteY479" fmla="*/ 1717537 h 4194894"/>
              <a:gd name="connsiteX480" fmla="*/ 9601200 w 9601200"/>
              <a:gd name="connsiteY480" fmla="*/ 1472118 h 4194894"/>
              <a:gd name="connsiteX481" fmla="*/ 9601200 w 9601200"/>
              <a:gd name="connsiteY481" fmla="*/ 1502598 h 4194894"/>
              <a:gd name="connsiteX482" fmla="*/ 9355781 w 9601200"/>
              <a:gd name="connsiteY482" fmla="*/ 1748017 h 4194894"/>
              <a:gd name="connsiteX483" fmla="*/ 9355781 w 9601200"/>
              <a:gd name="connsiteY483" fmla="*/ 1755638 h 4194894"/>
              <a:gd name="connsiteX484" fmla="*/ 9601200 w 9601200"/>
              <a:gd name="connsiteY484" fmla="*/ 1510219 h 4194894"/>
              <a:gd name="connsiteX485" fmla="*/ 9601200 w 9601200"/>
              <a:gd name="connsiteY485" fmla="*/ 1540699 h 4194894"/>
              <a:gd name="connsiteX486" fmla="*/ 9355781 w 9601200"/>
              <a:gd name="connsiteY486" fmla="*/ 1786118 h 4194894"/>
              <a:gd name="connsiteX487" fmla="*/ 9355781 w 9601200"/>
              <a:gd name="connsiteY487" fmla="*/ 1793737 h 4194894"/>
              <a:gd name="connsiteX488" fmla="*/ 9601200 w 9601200"/>
              <a:gd name="connsiteY488" fmla="*/ 1548318 h 4194894"/>
              <a:gd name="connsiteX489" fmla="*/ 9601200 w 9601200"/>
              <a:gd name="connsiteY489" fmla="*/ 1578799 h 4194894"/>
              <a:gd name="connsiteX490" fmla="*/ 9355781 w 9601200"/>
              <a:gd name="connsiteY490" fmla="*/ 1824218 h 4194894"/>
              <a:gd name="connsiteX491" fmla="*/ 9355781 w 9601200"/>
              <a:gd name="connsiteY491" fmla="*/ 1831837 h 4194894"/>
              <a:gd name="connsiteX492" fmla="*/ 9601200 w 9601200"/>
              <a:gd name="connsiteY492" fmla="*/ 1586418 h 4194894"/>
              <a:gd name="connsiteX493" fmla="*/ 9601200 w 9601200"/>
              <a:gd name="connsiteY493" fmla="*/ 1616898 h 4194894"/>
              <a:gd name="connsiteX494" fmla="*/ 9355781 w 9601200"/>
              <a:gd name="connsiteY494" fmla="*/ 1862317 h 4194894"/>
              <a:gd name="connsiteX495" fmla="*/ 9355781 w 9601200"/>
              <a:gd name="connsiteY495" fmla="*/ 1869937 h 4194894"/>
              <a:gd name="connsiteX496" fmla="*/ 9601200 w 9601200"/>
              <a:gd name="connsiteY496" fmla="*/ 1624518 h 4194894"/>
              <a:gd name="connsiteX497" fmla="*/ 9601200 w 9601200"/>
              <a:gd name="connsiteY497" fmla="*/ 1654998 h 4194894"/>
              <a:gd name="connsiteX498" fmla="*/ 9355781 w 9601200"/>
              <a:gd name="connsiteY498" fmla="*/ 1900417 h 4194894"/>
              <a:gd name="connsiteX499" fmla="*/ 9355781 w 9601200"/>
              <a:gd name="connsiteY499" fmla="*/ 1908037 h 4194894"/>
              <a:gd name="connsiteX500" fmla="*/ 9601200 w 9601200"/>
              <a:gd name="connsiteY500" fmla="*/ 1662618 h 4194894"/>
              <a:gd name="connsiteX501" fmla="*/ 9601200 w 9601200"/>
              <a:gd name="connsiteY501" fmla="*/ 1693098 h 4194894"/>
              <a:gd name="connsiteX502" fmla="*/ 9355781 w 9601200"/>
              <a:gd name="connsiteY502" fmla="*/ 1938517 h 4194894"/>
              <a:gd name="connsiteX503" fmla="*/ 9355781 w 9601200"/>
              <a:gd name="connsiteY503" fmla="*/ 1946138 h 4194894"/>
              <a:gd name="connsiteX504" fmla="*/ 9601200 w 9601200"/>
              <a:gd name="connsiteY504" fmla="*/ 1700719 h 4194894"/>
              <a:gd name="connsiteX505" fmla="*/ 9601200 w 9601200"/>
              <a:gd name="connsiteY505" fmla="*/ 1731198 h 4194894"/>
              <a:gd name="connsiteX506" fmla="*/ 9355781 w 9601200"/>
              <a:gd name="connsiteY506" fmla="*/ 1976617 h 4194894"/>
              <a:gd name="connsiteX507" fmla="*/ 9355781 w 9601200"/>
              <a:gd name="connsiteY507" fmla="*/ 1984238 h 4194894"/>
              <a:gd name="connsiteX508" fmla="*/ 9601200 w 9601200"/>
              <a:gd name="connsiteY508" fmla="*/ 1738819 h 4194894"/>
              <a:gd name="connsiteX509" fmla="*/ 9601200 w 9601200"/>
              <a:gd name="connsiteY509" fmla="*/ 1769299 h 4194894"/>
              <a:gd name="connsiteX510" fmla="*/ 9355781 w 9601200"/>
              <a:gd name="connsiteY510" fmla="*/ 2014718 h 4194894"/>
              <a:gd name="connsiteX511" fmla="*/ 9355781 w 9601200"/>
              <a:gd name="connsiteY511" fmla="*/ 2022337 h 4194894"/>
              <a:gd name="connsiteX512" fmla="*/ 9601200 w 9601200"/>
              <a:gd name="connsiteY512" fmla="*/ 1776918 h 4194894"/>
              <a:gd name="connsiteX513" fmla="*/ 9601200 w 9601200"/>
              <a:gd name="connsiteY513" fmla="*/ 1807399 h 4194894"/>
              <a:gd name="connsiteX514" fmla="*/ 9355781 w 9601200"/>
              <a:gd name="connsiteY514" fmla="*/ 2052818 h 4194894"/>
              <a:gd name="connsiteX515" fmla="*/ 9355781 w 9601200"/>
              <a:gd name="connsiteY515" fmla="*/ 2060437 h 4194894"/>
              <a:gd name="connsiteX516" fmla="*/ 9601200 w 9601200"/>
              <a:gd name="connsiteY516" fmla="*/ 1815018 h 4194894"/>
              <a:gd name="connsiteX517" fmla="*/ 9601200 w 9601200"/>
              <a:gd name="connsiteY517" fmla="*/ 1845498 h 4194894"/>
              <a:gd name="connsiteX518" fmla="*/ 9355781 w 9601200"/>
              <a:gd name="connsiteY518" fmla="*/ 2090917 h 4194894"/>
              <a:gd name="connsiteX519" fmla="*/ 9355781 w 9601200"/>
              <a:gd name="connsiteY519" fmla="*/ 2098537 h 4194894"/>
              <a:gd name="connsiteX520" fmla="*/ 9601200 w 9601200"/>
              <a:gd name="connsiteY520" fmla="*/ 1853118 h 4194894"/>
              <a:gd name="connsiteX521" fmla="*/ 9601200 w 9601200"/>
              <a:gd name="connsiteY521" fmla="*/ 1883598 h 4194894"/>
              <a:gd name="connsiteX522" fmla="*/ 9355781 w 9601200"/>
              <a:gd name="connsiteY522" fmla="*/ 2129017 h 4194894"/>
              <a:gd name="connsiteX523" fmla="*/ 9355781 w 9601200"/>
              <a:gd name="connsiteY523" fmla="*/ 2136637 h 4194894"/>
              <a:gd name="connsiteX524" fmla="*/ 9601200 w 9601200"/>
              <a:gd name="connsiteY524" fmla="*/ 1891218 h 4194894"/>
              <a:gd name="connsiteX525" fmla="*/ 9601200 w 9601200"/>
              <a:gd name="connsiteY525" fmla="*/ 1921698 h 4194894"/>
              <a:gd name="connsiteX526" fmla="*/ 9355781 w 9601200"/>
              <a:gd name="connsiteY526" fmla="*/ 2167117 h 4194894"/>
              <a:gd name="connsiteX527" fmla="*/ 9355781 w 9601200"/>
              <a:gd name="connsiteY527" fmla="*/ 2174737 h 4194894"/>
              <a:gd name="connsiteX528" fmla="*/ 9601200 w 9601200"/>
              <a:gd name="connsiteY528" fmla="*/ 1929318 h 4194894"/>
              <a:gd name="connsiteX529" fmla="*/ 9601200 w 9601200"/>
              <a:gd name="connsiteY529" fmla="*/ 1959798 h 4194894"/>
              <a:gd name="connsiteX530" fmla="*/ 9355781 w 9601200"/>
              <a:gd name="connsiteY530" fmla="*/ 2205217 h 4194894"/>
              <a:gd name="connsiteX531" fmla="*/ 9355781 w 9601200"/>
              <a:gd name="connsiteY531" fmla="*/ 2212838 h 4194894"/>
              <a:gd name="connsiteX532" fmla="*/ 9601200 w 9601200"/>
              <a:gd name="connsiteY532" fmla="*/ 1967419 h 4194894"/>
              <a:gd name="connsiteX533" fmla="*/ 9601200 w 9601200"/>
              <a:gd name="connsiteY533" fmla="*/ 1997898 h 4194894"/>
              <a:gd name="connsiteX534" fmla="*/ 9355781 w 9601200"/>
              <a:gd name="connsiteY534" fmla="*/ 2243317 h 4194894"/>
              <a:gd name="connsiteX535" fmla="*/ 9355781 w 9601200"/>
              <a:gd name="connsiteY535" fmla="*/ 2250937 h 4194894"/>
              <a:gd name="connsiteX536" fmla="*/ 9601200 w 9601200"/>
              <a:gd name="connsiteY536" fmla="*/ 2005518 h 4194894"/>
              <a:gd name="connsiteX537" fmla="*/ 9601200 w 9601200"/>
              <a:gd name="connsiteY537" fmla="*/ 2035999 h 4194894"/>
              <a:gd name="connsiteX538" fmla="*/ 9355781 w 9601200"/>
              <a:gd name="connsiteY538" fmla="*/ 2281418 h 4194894"/>
              <a:gd name="connsiteX539" fmla="*/ 9355781 w 9601200"/>
              <a:gd name="connsiteY539" fmla="*/ 2289037 h 4194894"/>
              <a:gd name="connsiteX540" fmla="*/ 9601200 w 9601200"/>
              <a:gd name="connsiteY540" fmla="*/ 2043618 h 4194894"/>
              <a:gd name="connsiteX541" fmla="*/ 9601200 w 9601200"/>
              <a:gd name="connsiteY541" fmla="*/ 2074098 h 4194894"/>
              <a:gd name="connsiteX542" fmla="*/ 9355781 w 9601200"/>
              <a:gd name="connsiteY542" fmla="*/ 2319517 h 4194894"/>
              <a:gd name="connsiteX543" fmla="*/ 9355781 w 9601200"/>
              <a:gd name="connsiteY543" fmla="*/ 2327137 h 4194894"/>
              <a:gd name="connsiteX544" fmla="*/ 9601200 w 9601200"/>
              <a:gd name="connsiteY544" fmla="*/ 2081718 h 4194894"/>
              <a:gd name="connsiteX545" fmla="*/ 9601200 w 9601200"/>
              <a:gd name="connsiteY545" fmla="*/ 2112198 h 4194894"/>
              <a:gd name="connsiteX546" fmla="*/ 9355781 w 9601200"/>
              <a:gd name="connsiteY546" fmla="*/ 2357617 h 4194894"/>
              <a:gd name="connsiteX547" fmla="*/ 9355781 w 9601200"/>
              <a:gd name="connsiteY547" fmla="*/ 2365237 h 4194894"/>
              <a:gd name="connsiteX548" fmla="*/ 9601200 w 9601200"/>
              <a:gd name="connsiteY548" fmla="*/ 2119818 h 4194894"/>
              <a:gd name="connsiteX549" fmla="*/ 9601200 w 9601200"/>
              <a:gd name="connsiteY549" fmla="*/ 2150298 h 4194894"/>
              <a:gd name="connsiteX550" fmla="*/ 9355781 w 9601200"/>
              <a:gd name="connsiteY550" fmla="*/ 2395717 h 4194894"/>
              <a:gd name="connsiteX551" fmla="*/ 9355781 w 9601200"/>
              <a:gd name="connsiteY551" fmla="*/ 2403337 h 4194894"/>
              <a:gd name="connsiteX552" fmla="*/ 9601200 w 9601200"/>
              <a:gd name="connsiteY552" fmla="*/ 2157918 h 4194894"/>
              <a:gd name="connsiteX553" fmla="*/ 9601200 w 9601200"/>
              <a:gd name="connsiteY553" fmla="*/ 2188398 h 4194894"/>
              <a:gd name="connsiteX554" fmla="*/ 9355781 w 9601200"/>
              <a:gd name="connsiteY554" fmla="*/ 2433817 h 4194894"/>
              <a:gd name="connsiteX555" fmla="*/ 9355781 w 9601200"/>
              <a:gd name="connsiteY555" fmla="*/ 2441438 h 4194894"/>
              <a:gd name="connsiteX556" fmla="*/ 9601200 w 9601200"/>
              <a:gd name="connsiteY556" fmla="*/ 2196019 h 4194894"/>
              <a:gd name="connsiteX557" fmla="*/ 9601200 w 9601200"/>
              <a:gd name="connsiteY557" fmla="*/ 2226498 h 4194894"/>
              <a:gd name="connsiteX558" fmla="*/ 9355781 w 9601200"/>
              <a:gd name="connsiteY558" fmla="*/ 2471917 h 4194894"/>
              <a:gd name="connsiteX559" fmla="*/ 9355781 w 9601200"/>
              <a:gd name="connsiteY559" fmla="*/ 2479538 h 4194894"/>
              <a:gd name="connsiteX560" fmla="*/ 9601200 w 9601200"/>
              <a:gd name="connsiteY560" fmla="*/ 2234119 h 4194894"/>
              <a:gd name="connsiteX561" fmla="*/ 9601200 w 9601200"/>
              <a:gd name="connsiteY561" fmla="*/ 2264599 h 4194894"/>
              <a:gd name="connsiteX562" fmla="*/ 9355781 w 9601200"/>
              <a:gd name="connsiteY562" fmla="*/ 2510018 h 4194894"/>
              <a:gd name="connsiteX563" fmla="*/ 9355781 w 9601200"/>
              <a:gd name="connsiteY563" fmla="*/ 2517637 h 4194894"/>
              <a:gd name="connsiteX564" fmla="*/ 9601200 w 9601200"/>
              <a:gd name="connsiteY564" fmla="*/ 2272218 h 4194894"/>
              <a:gd name="connsiteX565" fmla="*/ 9601200 w 9601200"/>
              <a:gd name="connsiteY565" fmla="*/ 2302699 h 4194894"/>
              <a:gd name="connsiteX566" fmla="*/ 9355781 w 9601200"/>
              <a:gd name="connsiteY566" fmla="*/ 2548118 h 4194894"/>
              <a:gd name="connsiteX567" fmla="*/ 9355781 w 9601200"/>
              <a:gd name="connsiteY567" fmla="*/ 2555737 h 4194894"/>
              <a:gd name="connsiteX568" fmla="*/ 9601200 w 9601200"/>
              <a:gd name="connsiteY568" fmla="*/ 2310318 h 4194894"/>
              <a:gd name="connsiteX569" fmla="*/ 9601200 w 9601200"/>
              <a:gd name="connsiteY569" fmla="*/ 2340798 h 4194894"/>
              <a:gd name="connsiteX570" fmla="*/ 9355781 w 9601200"/>
              <a:gd name="connsiteY570" fmla="*/ 2586217 h 4194894"/>
              <a:gd name="connsiteX571" fmla="*/ 9355781 w 9601200"/>
              <a:gd name="connsiteY571" fmla="*/ 2593837 h 4194894"/>
              <a:gd name="connsiteX572" fmla="*/ 9601200 w 9601200"/>
              <a:gd name="connsiteY572" fmla="*/ 2348418 h 4194894"/>
              <a:gd name="connsiteX573" fmla="*/ 9601200 w 9601200"/>
              <a:gd name="connsiteY573" fmla="*/ 2378898 h 4194894"/>
              <a:gd name="connsiteX574" fmla="*/ 9355781 w 9601200"/>
              <a:gd name="connsiteY574" fmla="*/ 2624317 h 4194894"/>
              <a:gd name="connsiteX575" fmla="*/ 9355781 w 9601200"/>
              <a:gd name="connsiteY575" fmla="*/ 2631937 h 4194894"/>
              <a:gd name="connsiteX576" fmla="*/ 9601200 w 9601200"/>
              <a:gd name="connsiteY576" fmla="*/ 2386518 h 4194894"/>
              <a:gd name="connsiteX577" fmla="*/ 9601200 w 9601200"/>
              <a:gd name="connsiteY577" fmla="*/ 2416998 h 4194894"/>
              <a:gd name="connsiteX578" fmla="*/ 9355781 w 9601200"/>
              <a:gd name="connsiteY578" fmla="*/ 2662417 h 4194894"/>
              <a:gd name="connsiteX579" fmla="*/ 9355781 w 9601200"/>
              <a:gd name="connsiteY579" fmla="*/ 2670038 h 4194894"/>
              <a:gd name="connsiteX580" fmla="*/ 9601200 w 9601200"/>
              <a:gd name="connsiteY580" fmla="*/ 2424619 h 4194894"/>
              <a:gd name="connsiteX581" fmla="*/ 9601200 w 9601200"/>
              <a:gd name="connsiteY581" fmla="*/ 2455098 h 4194894"/>
              <a:gd name="connsiteX582" fmla="*/ 9355781 w 9601200"/>
              <a:gd name="connsiteY582" fmla="*/ 2700517 h 4194894"/>
              <a:gd name="connsiteX583" fmla="*/ 9355781 w 9601200"/>
              <a:gd name="connsiteY583" fmla="*/ 2708138 h 4194894"/>
              <a:gd name="connsiteX584" fmla="*/ 9601200 w 9601200"/>
              <a:gd name="connsiteY584" fmla="*/ 2462719 h 4194894"/>
              <a:gd name="connsiteX585" fmla="*/ 9601200 w 9601200"/>
              <a:gd name="connsiteY585" fmla="*/ 2493199 h 4194894"/>
              <a:gd name="connsiteX586" fmla="*/ 9355781 w 9601200"/>
              <a:gd name="connsiteY586" fmla="*/ 2738618 h 4194894"/>
              <a:gd name="connsiteX587" fmla="*/ 9355781 w 9601200"/>
              <a:gd name="connsiteY587" fmla="*/ 2746237 h 4194894"/>
              <a:gd name="connsiteX588" fmla="*/ 9601200 w 9601200"/>
              <a:gd name="connsiteY588" fmla="*/ 2500818 h 4194894"/>
              <a:gd name="connsiteX589" fmla="*/ 9601200 w 9601200"/>
              <a:gd name="connsiteY589" fmla="*/ 2531299 h 4194894"/>
              <a:gd name="connsiteX590" fmla="*/ 9355781 w 9601200"/>
              <a:gd name="connsiteY590" fmla="*/ 2776718 h 4194894"/>
              <a:gd name="connsiteX591" fmla="*/ 9355781 w 9601200"/>
              <a:gd name="connsiteY591" fmla="*/ 2784337 h 4194894"/>
              <a:gd name="connsiteX592" fmla="*/ 9601200 w 9601200"/>
              <a:gd name="connsiteY592" fmla="*/ 2538918 h 4194894"/>
              <a:gd name="connsiteX593" fmla="*/ 9601200 w 9601200"/>
              <a:gd name="connsiteY593" fmla="*/ 2569398 h 4194894"/>
              <a:gd name="connsiteX594" fmla="*/ 9355781 w 9601200"/>
              <a:gd name="connsiteY594" fmla="*/ 2814817 h 4194894"/>
              <a:gd name="connsiteX595" fmla="*/ 9355781 w 9601200"/>
              <a:gd name="connsiteY595" fmla="*/ 2822437 h 4194894"/>
              <a:gd name="connsiteX596" fmla="*/ 9601200 w 9601200"/>
              <a:gd name="connsiteY596" fmla="*/ 2577018 h 4194894"/>
              <a:gd name="connsiteX597" fmla="*/ 9601200 w 9601200"/>
              <a:gd name="connsiteY597" fmla="*/ 2607498 h 4194894"/>
              <a:gd name="connsiteX598" fmla="*/ 9355781 w 9601200"/>
              <a:gd name="connsiteY598" fmla="*/ 2852917 h 4194894"/>
              <a:gd name="connsiteX599" fmla="*/ 9355781 w 9601200"/>
              <a:gd name="connsiteY599" fmla="*/ 2860537 h 4194894"/>
              <a:gd name="connsiteX600" fmla="*/ 9601200 w 9601200"/>
              <a:gd name="connsiteY600" fmla="*/ 2615118 h 4194894"/>
              <a:gd name="connsiteX601" fmla="*/ 9601200 w 9601200"/>
              <a:gd name="connsiteY601" fmla="*/ 2645598 h 4194894"/>
              <a:gd name="connsiteX602" fmla="*/ 9355781 w 9601200"/>
              <a:gd name="connsiteY602" fmla="*/ 2891017 h 4194894"/>
              <a:gd name="connsiteX603" fmla="*/ 9355781 w 9601200"/>
              <a:gd name="connsiteY603" fmla="*/ 2898637 h 4194894"/>
              <a:gd name="connsiteX604" fmla="*/ 9601200 w 9601200"/>
              <a:gd name="connsiteY604" fmla="*/ 2653218 h 4194894"/>
              <a:gd name="connsiteX605" fmla="*/ 9601200 w 9601200"/>
              <a:gd name="connsiteY605" fmla="*/ 2683698 h 4194894"/>
              <a:gd name="connsiteX606" fmla="*/ 9355781 w 9601200"/>
              <a:gd name="connsiteY606" fmla="*/ 2929117 h 4194894"/>
              <a:gd name="connsiteX607" fmla="*/ 9355781 w 9601200"/>
              <a:gd name="connsiteY607" fmla="*/ 2936738 h 4194894"/>
              <a:gd name="connsiteX608" fmla="*/ 9601200 w 9601200"/>
              <a:gd name="connsiteY608" fmla="*/ 2691319 h 4194894"/>
              <a:gd name="connsiteX609" fmla="*/ 9601200 w 9601200"/>
              <a:gd name="connsiteY609" fmla="*/ 2721798 h 4194894"/>
              <a:gd name="connsiteX610" fmla="*/ 9355781 w 9601200"/>
              <a:gd name="connsiteY610" fmla="*/ 2967217 h 4194894"/>
              <a:gd name="connsiteX611" fmla="*/ 9355781 w 9601200"/>
              <a:gd name="connsiteY611" fmla="*/ 2974837 h 4194894"/>
              <a:gd name="connsiteX612" fmla="*/ 9601200 w 9601200"/>
              <a:gd name="connsiteY612" fmla="*/ 2729418 h 4194894"/>
              <a:gd name="connsiteX613" fmla="*/ 9601200 w 9601200"/>
              <a:gd name="connsiteY613" fmla="*/ 2759899 h 4194894"/>
              <a:gd name="connsiteX614" fmla="*/ 9355781 w 9601200"/>
              <a:gd name="connsiteY614" fmla="*/ 3005318 h 4194894"/>
              <a:gd name="connsiteX615" fmla="*/ 9355781 w 9601200"/>
              <a:gd name="connsiteY615" fmla="*/ 3012937 h 4194894"/>
              <a:gd name="connsiteX616" fmla="*/ 9601200 w 9601200"/>
              <a:gd name="connsiteY616" fmla="*/ 2767518 h 4194894"/>
              <a:gd name="connsiteX617" fmla="*/ 9601200 w 9601200"/>
              <a:gd name="connsiteY617" fmla="*/ 2797998 h 4194894"/>
              <a:gd name="connsiteX618" fmla="*/ 9355781 w 9601200"/>
              <a:gd name="connsiteY618" fmla="*/ 3043417 h 4194894"/>
              <a:gd name="connsiteX619" fmla="*/ 9355781 w 9601200"/>
              <a:gd name="connsiteY619" fmla="*/ 3051037 h 4194894"/>
              <a:gd name="connsiteX620" fmla="*/ 9601200 w 9601200"/>
              <a:gd name="connsiteY620" fmla="*/ 2805618 h 4194894"/>
              <a:gd name="connsiteX621" fmla="*/ 9601200 w 9601200"/>
              <a:gd name="connsiteY621" fmla="*/ 2836098 h 4194894"/>
              <a:gd name="connsiteX622" fmla="*/ 9355781 w 9601200"/>
              <a:gd name="connsiteY622" fmla="*/ 3081517 h 4194894"/>
              <a:gd name="connsiteX623" fmla="*/ 9355781 w 9601200"/>
              <a:gd name="connsiteY623" fmla="*/ 3089137 h 4194894"/>
              <a:gd name="connsiteX624" fmla="*/ 9601200 w 9601200"/>
              <a:gd name="connsiteY624" fmla="*/ 2843718 h 4194894"/>
              <a:gd name="connsiteX625" fmla="*/ 9601200 w 9601200"/>
              <a:gd name="connsiteY625" fmla="*/ 2875151 h 4194894"/>
              <a:gd name="connsiteX626" fmla="*/ 9355781 w 9601200"/>
              <a:gd name="connsiteY626" fmla="*/ 3120570 h 4194894"/>
              <a:gd name="connsiteX627" fmla="*/ 9355781 w 9601200"/>
              <a:gd name="connsiteY627" fmla="*/ 3128190 h 4194894"/>
              <a:gd name="connsiteX628" fmla="*/ 9601200 w 9601200"/>
              <a:gd name="connsiteY628" fmla="*/ 2882771 h 4194894"/>
              <a:gd name="connsiteX629" fmla="*/ 9601200 w 9601200"/>
              <a:gd name="connsiteY629" fmla="*/ 2913250 h 4194894"/>
              <a:gd name="connsiteX630" fmla="*/ 9355781 w 9601200"/>
              <a:gd name="connsiteY630" fmla="*/ 3158669 h 4194894"/>
              <a:gd name="connsiteX631" fmla="*/ 9355781 w 9601200"/>
              <a:gd name="connsiteY631" fmla="*/ 3166289 h 4194894"/>
              <a:gd name="connsiteX632" fmla="*/ 9601200 w 9601200"/>
              <a:gd name="connsiteY632" fmla="*/ 2920870 h 4194894"/>
              <a:gd name="connsiteX633" fmla="*/ 9601200 w 9601200"/>
              <a:gd name="connsiteY633" fmla="*/ 2951351 h 4194894"/>
              <a:gd name="connsiteX634" fmla="*/ 9355781 w 9601200"/>
              <a:gd name="connsiteY634" fmla="*/ 3196770 h 4194894"/>
              <a:gd name="connsiteX635" fmla="*/ 9355781 w 9601200"/>
              <a:gd name="connsiteY635" fmla="*/ 3204389 h 4194894"/>
              <a:gd name="connsiteX636" fmla="*/ 9601200 w 9601200"/>
              <a:gd name="connsiteY636" fmla="*/ 2958970 h 4194894"/>
              <a:gd name="connsiteX637" fmla="*/ 9601200 w 9601200"/>
              <a:gd name="connsiteY637" fmla="*/ 2989450 h 4194894"/>
              <a:gd name="connsiteX638" fmla="*/ 9355781 w 9601200"/>
              <a:gd name="connsiteY638" fmla="*/ 3234869 h 4194894"/>
              <a:gd name="connsiteX639" fmla="*/ 9355781 w 9601200"/>
              <a:gd name="connsiteY639" fmla="*/ 3242489 h 4194894"/>
              <a:gd name="connsiteX640" fmla="*/ 9601200 w 9601200"/>
              <a:gd name="connsiteY640" fmla="*/ 2997070 h 4194894"/>
              <a:gd name="connsiteX641" fmla="*/ 9601200 w 9601200"/>
              <a:gd name="connsiteY641" fmla="*/ 3027550 h 4194894"/>
              <a:gd name="connsiteX642" fmla="*/ 9355781 w 9601200"/>
              <a:gd name="connsiteY642" fmla="*/ 3272969 h 4194894"/>
              <a:gd name="connsiteX643" fmla="*/ 9355781 w 9601200"/>
              <a:gd name="connsiteY643" fmla="*/ 3280589 h 4194894"/>
              <a:gd name="connsiteX644" fmla="*/ 9601200 w 9601200"/>
              <a:gd name="connsiteY644" fmla="*/ 3035170 h 4194894"/>
              <a:gd name="connsiteX645" fmla="*/ 9601200 w 9601200"/>
              <a:gd name="connsiteY645" fmla="*/ 3065650 h 4194894"/>
              <a:gd name="connsiteX646" fmla="*/ 9355781 w 9601200"/>
              <a:gd name="connsiteY646" fmla="*/ 3311069 h 4194894"/>
              <a:gd name="connsiteX647" fmla="*/ 9355781 w 9601200"/>
              <a:gd name="connsiteY647" fmla="*/ 3318689 h 4194894"/>
              <a:gd name="connsiteX648" fmla="*/ 9601200 w 9601200"/>
              <a:gd name="connsiteY648" fmla="*/ 3073270 h 4194894"/>
              <a:gd name="connsiteX649" fmla="*/ 9601200 w 9601200"/>
              <a:gd name="connsiteY649" fmla="*/ 3103750 h 4194894"/>
              <a:gd name="connsiteX650" fmla="*/ 9355781 w 9601200"/>
              <a:gd name="connsiteY650" fmla="*/ 3349169 h 4194894"/>
              <a:gd name="connsiteX651" fmla="*/ 9355781 w 9601200"/>
              <a:gd name="connsiteY651" fmla="*/ 3356790 h 4194894"/>
              <a:gd name="connsiteX652" fmla="*/ 9601200 w 9601200"/>
              <a:gd name="connsiteY652" fmla="*/ 3111371 h 4194894"/>
              <a:gd name="connsiteX653" fmla="*/ 9601200 w 9601200"/>
              <a:gd name="connsiteY653" fmla="*/ 3141850 h 4194894"/>
              <a:gd name="connsiteX654" fmla="*/ 9355781 w 9601200"/>
              <a:gd name="connsiteY654" fmla="*/ 3387269 h 4194894"/>
              <a:gd name="connsiteX655" fmla="*/ 9355781 w 9601200"/>
              <a:gd name="connsiteY655" fmla="*/ 3394890 h 4194894"/>
              <a:gd name="connsiteX656" fmla="*/ 9601200 w 9601200"/>
              <a:gd name="connsiteY656" fmla="*/ 3149471 h 4194894"/>
              <a:gd name="connsiteX657" fmla="*/ 9601200 w 9601200"/>
              <a:gd name="connsiteY657" fmla="*/ 3179951 h 4194894"/>
              <a:gd name="connsiteX658" fmla="*/ 9379518 w 9601200"/>
              <a:gd name="connsiteY658" fmla="*/ 3401633 h 4194894"/>
              <a:gd name="connsiteX659" fmla="*/ 9387137 w 9601200"/>
              <a:gd name="connsiteY659" fmla="*/ 3401633 h 4194894"/>
              <a:gd name="connsiteX660" fmla="*/ 9601200 w 9601200"/>
              <a:gd name="connsiteY660" fmla="*/ 3187570 h 4194894"/>
              <a:gd name="connsiteX661" fmla="*/ 9601200 w 9601200"/>
              <a:gd name="connsiteY661" fmla="*/ 3218051 h 4194894"/>
              <a:gd name="connsiteX662" fmla="*/ 9417618 w 9601200"/>
              <a:gd name="connsiteY662" fmla="*/ 3401633 h 4194894"/>
              <a:gd name="connsiteX663" fmla="*/ 9425237 w 9601200"/>
              <a:gd name="connsiteY663" fmla="*/ 3401633 h 4194894"/>
              <a:gd name="connsiteX664" fmla="*/ 9601200 w 9601200"/>
              <a:gd name="connsiteY664" fmla="*/ 3225670 h 4194894"/>
              <a:gd name="connsiteX665" fmla="*/ 9601200 w 9601200"/>
              <a:gd name="connsiteY665" fmla="*/ 3256150 h 4194894"/>
              <a:gd name="connsiteX666" fmla="*/ 9455717 w 9601200"/>
              <a:gd name="connsiteY666" fmla="*/ 3401633 h 4194894"/>
              <a:gd name="connsiteX667" fmla="*/ 9463337 w 9601200"/>
              <a:gd name="connsiteY667" fmla="*/ 3401633 h 4194894"/>
              <a:gd name="connsiteX668" fmla="*/ 9601200 w 9601200"/>
              <a:gd name="connsiteY668" fmla="*/ 3263770 h 4194894"/>
              <a:gd name="connsiteX669" fmla="*/ 9601200 w 9601200"/>
              <a:gd name="connsiteY669" fmla="*/ 3294250 h 4194894"/>
              <a:gd name="connsiteX670" fmla="*/ 9493817 w 9601200"/>
              <a:gd name="connsiteY670" fmla="*/ 3401633 h 4194894"/>
              <a:gd name="connsiteX671" fmla="*/ 9501437 w 9601200"/>
              <a:gd name="connsiteY671" fmla="*/ 3401633 h 4194894"/>
              <a:gd name="connsiteX672" fmla="*/ 9601200 w 9601200"/>
              <a:gd name="connsiteY672" fmla="*/ 3301870 h 4194894"/>
              <a:gd name="connsiteX673" fmla="*/ 9601200 w 9601200"/>
              <a:gd name="connsiteY673" fmla="*/ 3332350 h 4194894"/>
              <a:gd name="connsiteX674" fmla="*/ 9531917 w 9601200"/>
              <a:gd name="connsiteY674" fmla="*/ 3401633 h 4194894"/>
              <a:gd name="connsiteX675" fmla="*/ 9539538 w 9601200"/>
              <a:gd name="connsiteY675" fmla="*/ 3401633 h 4194894"/>
              <a:gd name="connsiteX676" fmla="*/ 9601200 w 9601200"/>
              <a:gd name="connsiteY676" fmla="*/ 3339971 h 4194894"/>
              <a:gd name="connsiteX677" fmla="*/ 9601200 w 9601200"/>
              <a:gd name="connsiteY677" fmla="*/ 3370450 h 4194894"/>
              <a:gd name="connsiteX678" fmla="*/ 9570017 w 9601200"/>
              <a:gd name="connsiteY678" fmla="*/ 3401633 h 4194894"/>
              <a:gd name="connsiteX679" fmla="*/ 9577638 w 9601200"/>
              <a:gd name="connsiteY679" fmla="*/ 3401633 h 4194894"/>
              <a:gd name="connsiteX680" fmla="*/ 9601200 w 9601200"/>
              <a:gd name="connsiteY680" fmla="*/ 3378071 h 4194894"/>
              <a:gd name="connsiteX681" fmla="*/ 9601200 w 9601200"/>
              <a:gd name="connsiteY681" fmla="*/ 4194894 h 4194894"/>
              <a:gd name="connsiteX682" fmla="*/ 4291693 w 9601200"/>
              <a:gd name="connsiteY682" fmla="*/ 4194894 h 4194894"/>
              <a:gd name="connsiteX683" fmla="*/ 4291693 w 9601200"/>
              <a:gd name="connsiteY683" fmla="*/ 4194893 h 4194894"/>
              <a:gd name="connsiteX684" fmla="*/ 0 w 9601200"/>
              <a:gd name="connsiteY68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</a:cxnLst>
            <a:rect l="l" t="t" r="r" b="b"/>
            <a:pathLst>
              <a:path w="9601200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785" name="Vrije vorm 784">
            <a:extLst>
              <a:ext uri="{FF2B5EF4-FFF2-40B4-BE49-F238E27FC236}">
                <a16:creationId xmlns:a16="http://schemas.microsoft.com/office/drawing/2014/main" id="{C3FE2883-9B0C-504A-9750-31E18273C4E0}"/>
              </a:ext>
            </a:extLst>
          </p:cNvPr>
          <p:cNvSpPr>
            <a:spLocks noChangeAspect="1"/>
          </p:cNvSpPr>
          <p:nvPr userDrawn="1"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37" name="Tijdelijke aanduiding voor afbeelding 36">
            <a:extLst>
              <a:ext uri="{FF2B5EF4-FFF2-40B4-BE49-F238E27FC236}">
                <a16:creationId xmlns:a16="http://schemas.microsoft.com/office/drawing/2014/main" id="{FBF5C28E-F27A-B749-A0D6-19E594922D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12302 w 9601201"/>
              <a:gd name="connsiteY0" fmla="*/ 3788640 h 4194894"/>
              <a:gd name="connsiteX1" fmla="*/ 9136830 w 9601201"/>
              <a:gd name="connsiteY1" fmla="*/ 3799207 h 4194894"/>
              <a:gd name="connsiteX2" fmla="*/ 9146315 w 9601201"/>
              <a:gd name="connsiteY2" fmla="*/ 3826956 h 4194894"/>
              <a:gd name="connsiteX3" fmla="*/ 9073986 w 9601201"/>
              <a:gd name="connsiteY3" fmla="*/ 3826956 h 4194894"/>
              <a:gd name="connsiteX4" fmla="*/ 9085088 w 9601201"/>
              <a:gd name="connsiteY4" fmla="*/ 3798661 h 4194894"/>
              <a:gd name="connsiteX5" fmla="*/ 9112302 w 9601201"/>
              <a:gd name="connsiteY5" fmla="*/ 3788640 h 4194894"/>
              <a:gd name="connsiteX6" fmla="*/ 8742523 w 9601201"/>
              <a:gd name="connsiteY6" fmla="*/ 3754922 h 4194894"/>
              <a:gd name="connsiteX7" fmla="*/ 8740410 w 9601201"/>
              <a:gd name="connsiteY7" fmla="*/ 3773607 h 4194894"/>
              <a:gd name="connsiteX8" fmla="*/ 8740936 w 9601201"/>
              <a:gd name="connsiteY8" fmla="*/ 3783313 h 4194894"/>
              <a:gd name="connsiteX9" fmla="*/ 8742523 w 9601201"/>
              <a:gd name="connsiteY9" fmla="*/ 3793000 h 4194894"/>
              <a:gd name="connsiteX10" fmla="*/ 8766150 w 9601201"/>
              <a:gd name="connsiteY10" fmla="*/ 3793000 h 4194894"/>
              <a:gd name="connsiteX11" fmla="*/ 8766150 w 9601201"/>
              <a:gd name="connsiteY11" fmla="*/ 3937248 h 4194894"/>
              <a:gd name="connsiteX12" fmla="*/ 8790487 w 9601201"/>
              <a:gd name="connsiteY12" fmla="*/ 3939362 h 4194894"/>
              <a:gd name="connsiteX13" fmla="*/ 8815177 w 9601201"/>
              <a:gd name="connsiteY13" fmla="*/ 3937248 h 4194894"/>
              <a:gd name="connsiteX14" fmla="*/ 8815179 w 9601201"/>
              <a:gd name="connsiteY14" fmla="*/ 3937248 h 4194894"/>
              <a:gd name="connsiteX15" fmla="*/ 8815179 w 9601201"/>
              <a:gd name="connsiteY15" fmla="*/ 3754922 h 4194894"/>
              <a:gd name="connsiteX16" fmla="*/ 8864185 w 9601201"/>
              <a:gd name="connsiteY16" fmla="*/ 3752809 h 4194894"/>
              <a:gd name="connsiteX17" fmla="*/ 8851658 w 9601201"/>
              <a:gd name="connsiteY17" fmla="*/ 3753154 h 4194894"/>
              <a:gd name="connsiteX18" fmla="*/ 8835966 w 9601201"/>
              <a:gd name="connsiteY18" fmla="*/ 3755277 h 4194894"/>
              <a:gd name="connsiteX19" fmla="*/ 8904031 w 9601201"/>
              <a:gd name="connsiteY19" fmla="*/ 3936895 h 4194894"/>
              <a:gd name="connsiteX20" fmla="*/ 8916731 w 9601201"/>
              <a:gd name="connsiteY20" fmla="*/ 3938654 h 4194894"/>
              <a:gd name="connsiteX21" fmla="*/ 8928723 w 9601201"/>
              <a:gd name="connsiteY21" fmla="*/ 3939018 h 4194894"/>
              <a:gd name="connsiteX22" fmla="*/ 8941068 w 9601201"/>
              <a:gd name="connsiteY22" fmla="*/ 3938654 h 4194894"/>
              <a:gd name="connsiteX23" fmla="*/ 8955172 w 9601201"/>
              <a:gd name="connsiteY23" fmla="*/ 3937248 h 4194894"/>
              <a:gd name="connsiteX24" fmla="*/ 9024287 w 9601201"/>
              <a:gd name="connsiteY24" fmla="*/ 3755277 h 4194894"/>
              <a:gd name="connsiteX25" fmla="*/ 9008595 w 9601201"/>
              <a:gd name="connsiteY25" fmla="*/ 3753154 h 4194894"/>
              <a:gd name="connsiteX26" fmla="*/ 8996432 w 9601201"/>
              <a:gd name="connsiteY26" fmla="*/ 3752809 h 4194894"/>
              <a:gd name="connsiteX27" fmla="*/ 8983025 w 9601201"/>
              <a:gd name="connsiteY27" fmla="*/ 3753336 h 4194894"/>
              <a:gd name="connsiteX28" fmla="*/ 8970336 w 9601201"/>
              <a:gd name="connsiteY28" fmla="*/ 3754923 h 4194894"/>
              <a:gd name="connsiteX29" fmla="*/ 8931187 w 9601201"/>
              <a:gd name="connsiteY29" fmla="*/ 3890699 h 4194894"/>
              <a:gd name="connsiteX30" fmla="*/ 8891331 w 9601201"/>
              <a:gd name="connsiteY30" fmla="*/ 3754923 h 4194894"/>
              <a:gd name="connsiteX31" fmla="*/ 8878289 w 9601201"/>
              <a:gd name="connsiteY31" fmla="*/ 3753154 h 4194894"/>
              <a:gd name="connsiteX32" fmla="*/ 8864185 w 9601201"/>
              <a:gd name="connsiteY32" fmla="*/ 3752809 h 4194894"/>
              <a:gd name="connsiteX33" fmla="*/ 8564070 w 9601201"/>
              <a:gd name="connsiteY33" fmla="*/ 3752809 h 4194894"/>
              <a:gd name="connsiteX34" fmla="*/ 8551543 w 9601201"/>
              <a:gd name="connsiteY34" fmla="*/ 3753154 h 4194894"/>
              <a:gd name="connsiteX35" fmla="*/ 8535851 w 9601201"/>
              <a:gd name="connsiteY35" fmla="*/ 3755277 h 4194894"/>
              <a:gd name="connsiteX36" fmla="*/ 8603915 w 9601201"/>
              <a:gd name="connsiteY36" fmla="*/ 3936895 h 4194894"/>
              <a:gd name="connsiteX37" fmla="*/ 8616613 w 9601201"/>
              <a:gd name="connsiteY37" fmla="*/ 3938654 h 4194894"/>
              <a:gd name="connsiteX38" fmla="*/ 8628605 w 9601201"/>
              <a:gd name="connsiteY38" fmla="*/ 3939018 h 4194894"/>
              <a:gd name="connsiteX39" fmla="*/ 8640941 w 9601201"/>
              <a:gd name="connsiteY39" fmla="*/ 3938654 h 4194894"/>
              <a:gd name="connsiteX40" fmla="*/ 8655056 w 9601201"/>
              <a:gd name="connsiteY40" fmla="*/ 3937248 h 4194894"/>
              <a:gd name="connsiteX41" fmla="*/ 8724183 w 9601201"/>
              <a:gd name="connsiteY41" fmla="*/ 3755277 h 4194894"/>
              <a:gd name="connsiteX42" fmla="*/ 8708482 w 9601201"/>
              <a:gd name="connsiteY42" fmla="*/ 3753154 h 4194894"/>
              <a:gd name="connsiteX43" fmla="*/ 8696319 w 9601201"/>
              <a:gd name="connsiteY43" fmla="*/ 3752809 h 4194894"/>
              <a:gd name="connsiteX44" fmla="*/ 8682921 w 9601201"/>
              <a:gd name="connsiteY44" fmla="*/ 3753336 h 4194894"/>
              <a:gd name="connsiteX45" fmla="*/ 8670223 w 9601201"/>
              <a:gd name="connsiteY45" fmla="*/ 3754923 h 4194894"/>
              <a:gd name="connsiteX46" fmla="*/ 8631074 w 9601201"/>
              <a:gd name="connsiteY46" fmla="*/ 3890699 h 4194894"/>
              <a:gd name="connsiteX47" fmla="*/ 8591227 w 9601201"/>
              <a:gd name="connsiteY47" fmla="*/ 3754923 h 4194894"/>
              <a:gd name="connsiteX48" fmla="*/ 8578174 w 9601201"/>
              <a:gd name="connsiteY48" fmla="*/ 3753154 h 4194894"/>
              <a:gd name="connsiteX49" fmla="*/ 8564070 w 9601201"/>
              <a:gd name="connsiteY49" fmla="*/ 3752809 h 4194894"/>
              <a:gd name="connsiteX50" fmla="*/ 9295480 w 9601201"/>
              <a:gd name="connsiteY50" fmla="*/ 3750686 h 4194894"/>
              <a:gd name="connsiteX51" fmla="*/ 9243097 w 9601201"/>
              <a:gd name="connsiteY51" fmla="*/ 3765852 h 4194894"/>
              <a:gd name="connsiteX52" fmla="*/ 9223886 w 9601201"/>
              <a:gd name="connsiteY52" fmla="*/ 3807822 h 4194894"/>
              <a:gd name="connsiteX53" fmla="*/ 9234988 w 9601201"/>
              <a:gd name="connsiteY53" fmla="*/ 3841146 h 4194894"/>
              <a:gd name="connsiteX54" fmla="*/ 9265845 w 9601201"/>
              <a:gd name="connsiteY54" fmla="*/ 3857899 h 4194894"/>
              <a:gd name="connsiteX55" fmla="*/ 9287714 w 9601201"/>
              <a:gd name="connsiteY55" fmla="*/ 3864239 h 4194894"/>
              <a:gd name="connsiteX56" fmla="*/ 9302000 w 9601201"/>
              <a:gd name="connsiteY56" fmla="*/ 3870771 h 4194894"/>
              <a:gd name="connsiteX57" fmla="*/ 9307106 w 9601201"/>
              <a:gd name="connsiteY57" fmla="*/ 3882934 h 4194894"/>
              <a:gd name="connsiteX58" fmla="*/ 9303760 w 9601201"/>
              <a:gd name="connsiteY58" fmla="*/ 3892630 h 4194894"/>
              <a:gd name="connsiteX59" fmla="*/ 9295478 w 9601201"/>
              <a:gd name="connsiteY59" fmla="*/ 3898634 h 4194894"/>
              <a:gd name="connsiteX60" fmla="*/ 9284710 w 9601201"/>
              <a:gd name="connsiteY60" fmla="*/ 3901799 h 4194894"/>
              <a:gd name="connsiteX61" fmla="*/ 9273962 w 9601201"/>
              <a:gd name="connsiteY61" fmla="*/ 3902689 h 4194894"/>
              <a:gd name="connsiteX62" fmla="*/ 9252265 w 9601201"/>
              <a:gd name="connsiteY62" fmla="*/ 3900395 h 4194894"/>
              <a:gd name="connsiteX63" fmla="*/ 9230224 w 9601201"/>
              <a:gd name="connsiteY63" fmla="*/ 3893520 h 4194894"/>
              <a:gd name="connsiteX64" fmla="*/ 9223349 w 9601201"/>
              <a:gd name="connsiteY64" fmla="*/ 3912387 h 4194894"/>
              <a:gd name="connsiteX65" fmla="*/ 9220002 w 9601201"/>
              <a:gd name="connsiteY65" fmla="*/ 3931607 h 4194894"/>
              <a:gd name="connsiteX66" fmla="*/ 9233753 w 9601201"/>
              <a:gd name="connsiteY66" fmla="*/ 3936189 h 4194894"/>
              <a:gd name="connsiteX67" fmla="*/ 9246624 w 9601201"/>
              <a:gd name="connsiteY67" fmla="*/ 3939191 h 4194894"/>
              <a:gd name="connsiteX68" fmla="*/ 9260202 w 9601201"/>
              <a:gd name="connsiteY68" fmla="*/ 3940950 h 4194894"/>
              <a:gd name="connsiteX69" fmla="*/ 9275723 w 9601201"/>
              <a:gd name="connsiteY69" fmla="*/ 3941485 h 4194894"/>
              <a:gd name="connsiteX70" fmla="*/ 9309229 w 9601201"/>
              <a:gd name="connsiteY70" fmla="*/ 3936724 h 4194894"/>
              <a:gd name="connsiteX71" fmla="*/ 9334445 w 9601201"/>
              <a:gd name="connsiteY71" fmla="*/ 3923670 h 4194894"/>
              <a:gd name="connsiteX72" fmla="*/ 9350310 w 9601201"/>
              <a:gd name="connsiteY72" fmla="*/ 3904097 h 4194894"/>
              <a:gd name="connsiteX73" fmla="*/ 9355780 w 9601201"/>
              <a:gd name="connsiteY73" fmla="*/ 3879760 h 4194894"/>
              <a:gd name="connsiteX74" fmla="*/ 9352604 w 9601201"/>
              <a:gd name="connsiteY74" fmla="*/ 3858254 h 4194894"/>
              <a:gd name="connsiteX75" fmla="*/ 9343788 w 9601201"/>
              <a:gd name="connsiteY75" fmla="*/ 3843442 h 4194894"/>
              <a:gd name="connsiteX76" fmla="*/ 9330210 w 9601201"/>
              <a:gd name="connsiteY76" fmla="*/ 3833391 h 4194894"/>
              <a:gd name="connsiteX77" fmla="*/ 9312396 w 9601201"/>
              <a:gd name="connsiteY77" fmla="*/ 3826507 h 4194894"/>
              <a:gd name="connsiteX78" fmla="*/ 9292296 w 9601201"/>
              <a:gd name="connsiteY78" fmla="*/ 3820511 h 4194894"/>
              <a:gd name="connsiteX79" fmla="*/ 9278718 w 9601201"/>
              <a:gd name="connsiteY79" fmla="*/ 3814526 h 4194894"/>
              <a:gd name="connsiteX80" fmla="*/ 9273965 w 9601201"/>
              <a:gd name="connsiteY80" fmla="*/ 3803586 h 4194894"/>
              <a:gd name="connsiteX81" fmla="*/ 9280659 w 9601201"/>
              <a:gd name="connsiteY81" fmla="*/ 3791777 h 4194894"/>
              <a:gd name="connsiteX82" fmla="*/ 9299353 w 9601201"/>
              <a:gd name="connsiteY82" fmla="*/ 3788066 h 4194894"/>
              <a:gd name="connsiteX83" fmla="*/ 9320868 w 9601201"/>
              <a:gd name="connsiteY83" fmla="*/ 3790715 h 4194894"/>
              <a:gd name="connsiteX84" fmla="*/ 9339553 w 9601201"/>
              <a:gd name="connsiteY84" fmla="*/ 3796882 h 4194894"/>
              <a:gd name="connsiteX85" fmla="*/ 9346257 w 9601201"/>
              <a:gd name="connsiteY85" fmla="*/ 3779603 h 4194894"/>
              <a:gd name="connsiteX86" fmla="*/ 9349786 w 9601201"/>
              <a:gd name="connsiteY86" fmla="*/ 3760564 h 4194894"/>
              <a:gd name="connsiteX87" fmla="*/ 9322629 w 9601201"/>
              <a:gd name="connsiteY87" fmla="*/ 3753154 h 4194894"/>
              <a:gd name="connsiteX88" fmla="*/ 9295480 w 9601201"/>
              <a:gd name="connsiteY88" fmla="*/ 3750686 h 4194894"/>
              <a:gd name="connsiteX89" fmla="*/ 9116680 w 9601201"/>
              <a:gd name="connsiteY89" fmla="*/ 3750686 h 4194894"/>
              <a:gd name="connsiteX90" fmla="*/ 9078421 w 9601201"/>
              <a:gd name="connsiteY90" fmla="*/ 3758268 h 4194894"/>
              <a:gd name="connsiteX91" fmla="*/ 9050911 w 9601201"/>
              <a:gd name="connsiteY91" fmla="*/ 3778895 h 4194894"/>
              <a:gd name="connsiteX92" fmla="*/ 9034157 w 9601201"/>
              <a:gd name="connsiteY92" fmla="*/ 3809581 h 4194894"/>
              <a:gd name="connsiteX93" fmla="*/ 9028515 w 9601201"/>
              <a:gd name="connsiteY93" fmla="*/ 3847324 h 4194894"/>
              <a:gd name="connsiteX94" fmla="*/ 9033975 w 9601201"/>
              <a:gd name="connsiteY94" fmla="*/ 3885057 h 4194894"/>
              <a:gd name="connsiteX95" fmla="*/ 9050911 w 9601201"/>
              <a:gd name="connsiteY95" fmla="*/ 3914852 h 4194894"/>
              <a:gd name="connsiteX96" fmla="*/ 9080535 w 9601201"/>
              <a:gd name="connsiteY96" fmla="*/ 3934426 h 4194894"/>
              <a:gd name="connsiteX97" fmla="*/ 9124093 w 9601201"/>
              <a:gd name="connsiteY97" fmla="*/ 3941484 h 4194894"/>
              <a:gd name="connsiteX98" fmla="*/ 9186162 w 9601201"/>
              <a:gd name="connsiteY98" fmla="*/ 3930897 h 4194894"/>
              <a:gd name="connsiteX99" fmla="*/ 9182987 w 9601201"/>
              <a:gd name="connsiteY99" fmla="*/ 3909736 h 4194894"/>
              <a:gd name="connsiteX100" fmla="*/ 9176284 w 9601201"/>
              <a:gd name="connsiteY100" fmla="*/ 3892810 h 4194894"/>
              <a:gd name="connsiteX101" fmla="*/ 9152474 w 9601201"/>
              <a:gd name="connsiteY101" fmla="*/ 3899332 h 4194894"/>
              <a:gd name="connsiteX102" fmla="*/ 9127966 w 9601201"/>
              <a:gd name="connsiteY102" fmla="*/ 3901626 h 4194894"/>
              <a:gd name="connsiteX103" fmla="*/ 9092700 w 9601201"/>
              <a:gd name="connsiteY103" fmla="*/ 3892101 h 4194894"/>
              <a:gd name="connsiteX104" fmla="*/ 9077888 w 9601201"/>
              <a:gd name="connsiteY104" fmla="*/ 3861424 h 4194894"/>
              <a:gd name="connsiteX105" fmla="*/ 9194969 w 9601201"/>
              <a:gd name="connsiteY105" fmla="*/ 3861424 h 4194894"/>
              <a:gd name="connsiteX106" fmla="*/ 9196213 w 9601201"/>
              <a:gd name="connsiteY106" fmla="*/ 3851020 h 4194894"/>
              <a:gd name="connsiteX107" fmla="*/ 9196739 w 9601201"/>
              <a:gd name="connsiteY107" fmla="*/ 3837796 h 4194894"/>
              <a:gd name="connsiteX108" fmla="*/ 9191439 w 9601201"/>
              <a:gd name="connsiteY108" fmla="*/ 3803413 h 4194894"/>
              <a:gd name="connsiteX109" fmla="*/ 9175756 w 9601201"/>
              <a:gd name="connsiteY109" fmla="*/ 3775730 h 4194894"/>
              <a:gd name="connsiteX110" fmla="*/ 9150540 w 9601201"/>
              <a:gd name="connsiteY110" fmla="*/ 3757389 h 4194894"/>
              <a:gd name="connsiteX111" fmla="*/ 9116680 w 9601201"/>
              <a:gd name="connsiteY111" fmla="*/ 3750686 h 4194894"/>
              <a:gd name="connsiteX112" fmla="*/ 8989608 w 9601201"/>
              <a:gd name="connsiteY112" fmla="*/ 3720648 h 4194894"/>
              <a:gd name="connsiteX113" fmla="*/ 8999266 w 9601201"/>
              <a:gd name="connsiteY113" fmla="*/ 3720830 h 4194894"/>
              <a:gd name="connsiteX114" fmla="*/ 9002337 w 9601201"/>
              <a:gd name="connsiteY114" fmla="*/ 3721288 h 4194894"/>
              <a:gd name="connsiteX115" fmla="*/ 9004135 w 9601201"/>
              <a:gd name="connsiteY115" fmla="*/ 3722436 h 4194894"/>
              <a:gd name="connsiteX116" fmla="*/ 9004997 w 9601201"/>
              <a:gd name="connsiteY116" fmla="*/ 3723947 h 4194894"/>
              <a:gd name="connsiteX117" fmla="*/ 9005236 w 9601201"/>
              <a:gd name="connsiteY117" fmla="*/ 3725697 h 4194894"/>
              <a:gd name="connsiteX118" fmla="*/ 9001696 w 9601201"/>
              <a:gd name="connsiteY118" fmla="*/ 3730660 h 4194894"/>
              <a:gd name="connsiteX119" fmla="*/ 8992373 w 9601201"/>
              <a:gd name="connsiteY119" fmla="*/ 3732495 h 4194894"/>
              <a:gd name="connsiteX120" fmla="*/ 8985344 w 9601201"/>
              <a:gd name="connsiteY120" fmla="*/ 3731261 h 4194894"/>
              <a:gd name="connsiteX121" fmla="*/ 8982715 w 9601201"/>
              <a:gd name="connsiteY121" fmla="*/ 3726517 h 4194894"/>
              <a:gd name="connsiteX122" fmla="*/ 8983040 w 9601201"/>
              <a:gd name="connsiteY122" fmla="*/ 3724451 h 4194894"/>
              <a:gd name="connsiteX123" fmla="*/ 8984147 w 9601201"/>
              <a:gd name="connsiteY123" fmla="*/ 3722532 h 4194894"/>
              <a:gd name="connsiteX124" fmla="*/ 8986251 w 9601201"/>
              <a:gd name="connsiteY124" fmla="*/ 3721107 h 4194894"/>
              <a:gd name="connsiteX125" fmla="*/ 8989608 w 9601201"/>
              <a:gd name="connsiteY125" fmla="*/ 3720648 h 4194894"/>
              <a:gd name="connsiteX126" fmla="*/ 9036742 w 9601201"/>
              <a:gd name="connsiteY126" fmla="*/ 3690130 h 4194894"/>
              <a:gd name="connsiteX127" fmla="*/ 9036743 w 9601201"/>
              <a:gd name="connsiteY127" fmla="*/ 3690130 h 4194894"/>
              <a:gd name="connsiteX128" fmla="*/ 9036742 w 9601201"/>
              <a:gd name="connsiteY128" fmla="*/ 3690131 h 4194894"/>
              <a:gd name="connsiteX129" fmla="*/ 9293368 w 9601201"/>
              <a:gd name="connsiteY129" fmla="*/ 3680582 h 4194894"/>
              <a:gd name="connsiteX130" fmla="*/ 9300750 w 9601201"/>
              <a:gd name="connsiteY130" fmla="*/ 3684398 h 4194894"/>
              <a:gd name="connsiteX131" fmla="*/ 9303016 w 9601201"/>
              <a:gd name="connsiteY131" fmla="*/ 3695385 h 4194894"/>
              <a:gd name="connsiteX132" fmla="*/ 9300750 w 9601201"/>
              <a:gd name="connsiteY132" fmla="*/ 3706364 h 4194894"/>
              <a:gd name="connsiteX133" fmla="*/ 9293368 w 9601201"/>
              <a:gd name="connsiteY133" fmla="*/ 3710169 h 4194894"/>
              <a:gd name="connsiteX134" fmla="*/ 9286062 w 9601201"/>
              <a:gd name="connsiteY134" fmla="*/ 3706364 h 4194894"/>
              <a:gd name="connsiteX135" fmla="*/ 9283806 w 9601201"/>
              <a:gd name="connsiteY135" fmla="*/ 3695385 h 4194894"/>
              <a:gd name="connsiteX136" fmla="*/ 9286062 w 9601201"/>
              <a:gd name="connsiteY136" fmla="*/ 3684398 h 4194894"/>
              <a:gd name="connsiteX137" fmla="*/ 9293368 w 9601201"/>
              <a:gd name="connsiteY137" fmla="*/ 3680582 h 4194894"/>
              <a:gd name="connsiteX138" fmla="*/ 9239606 w 9601201"/>
              <a:gd name="connsiteY138" fmla="*/ 3680582 h 4194894"/>
              <a:gd name="connsiteX139" fmla="*/ 9247008 w 9601201"/>
              <a:gd name="connsiteY139" fmla="*/ 3684398 h 4194894"/>
              <a:gd name="connsiteX140" fmla="*/ 9249264 w 9601201"/>
              <a:gd name="connsiteY140" fmla="*/ 3695385 h 4194894"/>
              <a:gd name="connsiteX141" fmla="*/ 9247008 w 9601201"/>
              <a:gd name="connsiteY141" fmla="*/ 3706364 h 4194894"/>
              <a:gd name="connsiteX142" fmla="*/ 9239606 w 9601201"/>
              <a:gd name="connsiteY142" fmla="*/ 3710169 h 4194894"/>
              <a:gd name="connsiteX143" fmla="*/ 9232310 w 9601201"/>
              <a:gd name="connsiteY143" fmla="*/ 3706364 h 4194894"/>
              <a:gd name="connsiteX144" fmla="*/ 9230062 w 9601201"/>
              <a:gd name="connsiteY144" fmla="*/ 3695385 h 4194894"/>
              <a:gd name="connsiteX145" fmla="*/ 9232310 w 9601201"/>
              <a:gd name="connsiteY145" fmla="*/ 3684398 h 4194894"/>
              <a:gd name="connsiteX146" fmla="*/ 9239606 w 9601201"/>
              <a:gd name="connsiteY146" fmla="*/ 3680582 h 4194894"/>
              <a:gd name="connsiteX147" fmla="*/ 8941100 w 9601201"/>
              <a:gd name="connsiteY147" fmla="*/ 3680582 h 4194894"/>
              <a:gd name="connsiteX148" fmla="*/ 8948491 w 9601201"/>
              <a:gd name="connsiteY148" fmla="*/ 3684398 h 4194894"/>
              <a:gd name="connsiteX149" fmla="*/ 8950748 w 9601201"/>
              <a:gd name="connsiteY149" fmla="*/ 3695385 h 4194894"/>
              <a:gd name="connsiteX150" fmla="*/ 8948491 w 9601201"/>
              <a:gd name="connsiteY150" fmla="*/ 3706364 h 4194894"/>
              <a:gd name="connsiteX151" fmla="*/ 8941100 w 9601201"/>
              <a:gd name="connsiteY151" fmla="*/ 3710169 h 4194894"/>
              <a:gd name="connsiteX152" fmla="*/ 8933804 w 9601201"/>
              <a:gd name="connsiteY152" fmla="*/ 3706364 h 4194894"/>
              <a:gd name="connsiteX153" fmla="*/ 8931547 w 9601201"/>
              <a:gd name="connsiteY153" fmla="*/ 3695385 h 4194894"/>
              <a:gd name="connsiteX154" fmla="*/ 8933804 w 9601201"/>
              <a:gd name="connsiteY154" fmla="*/ 3684398 h 4194894"/>
              <a:gd name="connsiteX155" fmla="*/ 8941100 w 9601201"/>
              <a:gd name="connsiteY155" fmla="*/ 3680582 h 4194894"/>
              <a:gd name="connsiteX156" fmla="*/ 9046572 w 9601201"/>
              <a:gd name="connsiteY156" fmla="*/ 3680300 h 4194894"/>
              <a:gd name="connsiteX157" fmla="*/ 9052873 w 9601201"/>
              <a:gd name="connsiteY157" fmla="*/ 3683015 h 4194894"/>
              <a:gd name="connsiteX158" fmla="*/ 9055301 w 9601201"/>
              <a:gd name="connsiteY158" fmla="*/ 3690130 h 4194894"/>
              <a:gd name="connsiteX159" fmla="*/ 9036743 w 9601201"/>
              <a:gd name="connsiteY159" fmla="*/ 3690130 h 4194894"/>
              <a:gd name="connsiteX160" fmla="*/ 9039591 w 9601201"/>
              <a:gd name="connsiteY160" fmla="*/ 3682873 h 4194894"/>
              <a:gd name="connsiteX161" fmla="*/ 9046572 w 9601201"/>
              <a:gd name="connsiteY161" fmla="*/ 3680300 h 4194894"/>
              <a:gd name="connsiteX162" fmla="*/ 8993378 w 9601201"/>
              <a:gd name="connsiteY162" fmla="*/ 3678932 h 4194894"/>
              <a:gd name="connsiteX163" fmla="*/ 8998933 w 9601201"/>
              <a:gd name="connsiteY163" fmla="*/ 3681180 h 4194894"/>
              <a:gd name="connsiteX164" fmla="*/ 9000635 w 9601201"/>
              <a:gd name="connsiteY164" fmla="*/ 3687290 h 4194894"/>
              <a:gd name="connsiteX165" fmla="*/ 8998933 w 9601201"/>
              <a:gd name="connsiteY165" fmla="*/ 3693352 h 4194894"/>
              <a:gd name="connsiteX166" fmla="*/ 8993378 w 9601201"/>
              <a:gd name="connsiteY166" fmla="*/ 3695560 h 4194894"/>
              <a:gd name="connsiteX167" fmla="*/ 8987678 w 9601201"/>
              <a:gd name="connsiteY167" fmla="*/ 3693352 h 4194894"/>
              <a:gd name="connsiteX168" fmla="*/ 8985937 w 9601201"/>
              <a:gd name="connsiteY168" fmla="*/ 3687290 h 4194894"/>
              <a:gd name="connsiteX169" fmla="*/ 8987678 w 9601201"/>
              <a:gd name="connsiteY169" fmla="*/ 3681180 h 4194894"/>
              <a:gd name="connsiteX170" fmla="*/ 8993378 w 9601201"/>
              <a:gd name="connsiteY170" fmla="*/ 3678932 h 4194894"/>
              <a:gd name="connsiteX171" fmla="*/ 9144631 w 9601201"/>
              <a:gd name="connsiteY171" fmla="*/ 3672303 h 4194894"/>
              <a:gd name="connsiteX172" fmla="*/ 9134773 w 9601201"/>
              <a:gd name="connsiteY172" fmla="*/ 3674206 h 4194894"/>
              <a:gd name="connsiteX173" fmla="*/ 9127650 w 9601201"/>
              <a:gd name="connsiteY173" fmla="*/ 3679456 h 4194894"/>
              <a:gd name="connsiteX174" fmla="*/ 9123404 w 9601201"/>
              <a:gd name="connsiteY174" fmla="*/ 3687231 h 4194894"/>
              <a:gd name="connsiteX175" fmla="*/ 9122007 w 9601201"/>
              <a:gd name="connsiteY175" fmla="*/ 3696832 h 4194894"/>
              <a:gd name="connsiteX176" fmla="*/ 9123450 w 9601201"/>
              <a:gd name="connsiteY176" fmla="*/ 3706557 h 4194894"/>
              <a:gd name="connsiteX177" fmla="*/ 9127753 w 9601201"/>
              <a:gd name="connsiteY177" fmla="*/ 3714292 h 4194894"/>
              <a:gd name="connsiteX178" fmla="*/ 9134944 w 9601201"/>
              <a:gd name="connsiteY178" fmla="*/ 3719398 h 4194894"/>
              <a:gd name="connsiteX179" fmla="*/ 9145166 w 9601201"/>
              <a:gd name="connsiteY179" fmla="*/ 3721262 h 4194894"/>
              <a:gd name="connsiteX180" fmla="*/ 9151774 w 9601201"/>
              <a:gd name="connsiteY180" fmla="*/ 3720851 h 4194894"/>
              <a:gd name="connsiteX181" fmla="*/ 9158569 w 9601201"/>
              <a:gd name="connsiteY181" fmla="*/ 3719007 h 4194894"/>
              <a:gd name="connsiteX182" fmla="*/ 9157852 w 9601201"/>
              <a:gd name="connsiteY182" fmla="*/ 3713346 h 4194894"/>
              <a:gd name="connsiteX183" fmla="*/ 9156036 w 9601201"/>
              <a:gd name="connsiteY183" fmla="*/ 3709138 h 4194894"/>
              <a:gd name="connsiteX184" fmla="*/ 9153367 w 9601201"/>
              <a:gd name="connsiteY184" fmla="*/ 3710037 h 4194894"/>
              <a:gd name="connsiteX185" fmla="*/ 9151148 w 9601201"/>
              <a:gd name="connsiteY185" fmla="*/ 3710581 h 4194894"/>
              <a:gd name="connsiteX186" fmla="*/ 9148929 w 9601201"/>
              <a:gd name="connsiteY186" fmla="*/ 3710811 h 4194894"/>
              <a:gd name="connsiteX187" fmla="*/ 9146442 w 9601201"/>
              <a:gd name="connsiteY187" fmla="*/ 3710849 h 4194894"/>
              <a:gd name="connsiteX188" fmla="*/ 9138113 w 9601201"/>
              <a:gd name="connsiteY188" fmla="*/ 3707511 h 4194894"/>
              <a:gd name="connsiteX189" fmla="*/ 9135042 w 9601201"/>
              <a:gd name="connsiteY189" fmla="*/ 3696830 h 4194894"/>
              <a:gd name="connsiteX190" fmla="*/ 9137892 w 9601201"/>
              <a:gd name="connsiteY190" fmla="*/ 3686369 h 4194894"/>
              <a:gd name="connsiteX191" fmla="*/ 9146344 w 9601201"/>
              <a:gd name="connsiteY191" fmla="*/ 3682716 h 4194894"/>
              <a:gd name="connsiteX192" fmla="*/ 9151011 w 9601201"/>
              <a:gd name="connsiteY192" fmla="*/ 3683031 h 4194894"/>
              <a:gd name="connsiteX193" fmla="*/ 9155763 w 9601201"/>
              <a:gd name="connsiteY193" fmla="*/ 3684255 h 4194894"/>
              <a:gd name="connsiteX194" fmla="*/ 9157485 w 9601201"/>
              <a:gd name="connsiteY194" fmla="*/ 3679321 h 4194894"/>
              <a:gd name="connsiteX195" fmla="*/ 9158020 w 9601201"/>
              <a:gd name="connsiteY195" fmla="*/ 3674654 h 4194894"/>
              <a:gd name="connsiteX196" fmla="*/ 9154577 w 9601201"/>
              <a:gd name="connsiteY196" fmla="*/ 3673478 h 4194894"/>
              <a:gd name="connsiteX197" fmla="*/ 9151507 w 9601201"/>
              <a:gd name="connsiteY197" fmla="*/ 3672752 h 4194894"/>
              <a:gd name="connsiteX198" fmla="*/ 9148294 w 9601201"/>
              <a:gd name="connsiteY198" fmla="*/ 3672399 h 4194894"/>
              <a:gd name="connsiteX199" fmla="*/ 9144631 w 9601201"/>
              <a:gd name="connsiteY199" fmla="*/ 3672303 h 4194894"/>
              <a:gd name="connsiteX200" fmla="*/ 9099215 w 9601201"/>
              <a:gd name="connsiteY200" fmla="*/ 3672303 h 4194894"/>
              <a:gd name="connsiteX201" fmla="*/ 9085771 w 9601201"/>
              <a:gd name="connsiteY201" fmla="*/ 3676195 h 4194894"/>
              <a:gd name="connsiteX202" fmla="*/ 9080837 w 9601201"/>
              <a:gd name="connsiteY202" fmla="*/ 3686961 h 4194894"/>
              <a:gd name="connsiteX203" fmla="*/ 9083686 w 9601201"/>
              <a:gd name="connsiteY203" fmla="*/ 3695519 h 4194894"/>
              <a:gd name="connsiteX204" fmla="*/ 9091603 w 9601201"/>
              <a:gd name="connsiteY204" fmla="*/ 3699822 h 4194894"/>
              <a:gd name="connsiteX205" fmla="*/ 9097215 w 9601201"/>
              <a:gd name="connsiteY205" fmla="*/ 3701438 h 4194894"/>
              <a:gd name="connsiteX206" fmla="*/ 9100878 w 9601201"/>
              <a:gd name="connsiteY206" fmla="*/ 3703121 h 4194894"/>
              <a:gd name="connsiteX207" fmla="*/ 9102198 w 9601201"/>
              <a:gd name="connsiteY207" fmla="*/ 3706228 h 4194894"/>
              <a:gd name="connsiteX208" fmla="*/ 9101327 w 9601201"/>
              <a:gd name="connsiteY208" fmla="*/ 3708724 h 4194894"/>
              <a:gd name="connsiteX209" fmla="*/ 9099213 w 9601201"/>
              <a:gd name="connsiteY209" fmla="*/ 3710255 h 4194894"/>
              <a:gd name="connsiteX210" fmla="*/ 9096450 w 9601201"/>
              <a:gd name="connsiteY210" fmla="*/ 3711077 h 4194894"/>
              <a:gd name="connsiteX211" fmla="*/ 9093687 w 9601201"/>
              <a:gd name="connsiteY211" fmla="*/ 3711307 h 4194894"/>
              <a:gd name="connsiteX212" fmla="*/ 9088121 w 9601201"/>
              <a:gd name="connsiteY212" fmla="*/ 3710724 h 4194894"/>
              <a:gd name="connsiteX213" fmla="*/ 9082469 w 9601201"/>
              <a:gd name="connsiteY213" fmla="*/ 3708954 h 4194894"/>
              <a:gd name="connsiteX214" fmla="*/ 9080699 w 9601201"/>
              <a:gd name="connsiteY214" fmla="*/ 3713792 h 4194894"/>
              <a:gd name="connsiteX215" fmla="*/ 9079839 w 9601201"/>
              <a:gd name="connsiteY215" fmla="*/ 3718727 h 4194894"/>
              <a:gd name="connsiteX216" fmla="*/ 9083368 w 9601201"/>
              <a:gd name="connsiteY216" fmla="*/ 3719893 h 4194894"/>
              <a:gd name="connsiteX217" fmla="*/ 9086667 w 9601201"/>
              <a:gd name="connsiteY217" fmla="*/ 3720678 h 4194894"/>
              <a:gd name="connsiteX218" fmla="*/ 9090156 w 9601201"/>
              <a:gd name="connsiteY218" fmla="*/ 3721128 h 4194894"/>
              <a:gd name="connsiteX219" fmla="*/ 9094143 w 9601201"/>
              <a:gd name="connsiteY219" fmla="*/ 3721262 h 4194894"/>
              <a:gd name="connsiteX220" fmla="*/ 9102729 w 9601201"/>
              <a:gd name="connsiteY220" fmla="*/ 3720038 h 4194894"/>
              <a:gd name="connsiteX221" fmla="*/ 9109203 w 9601201"/>
              <a:gd name="connsiteY221" fmla="*/ 3716691 h 4194894"/>
              <a:gd name="connsiteX222" fmla="*/ 9113276 w 9601201"/>
              <a:gd name="connsiteY222" fmla="*/ 3711662 h 4194894"/>
              <a:gd name="connsiteX223" fmla="*/ 9114684 w 9601201"/>
              <a:gd name="connsiteY223" fmla="*/ 3705427 h 4194894"/>
              <a:gd name="connsiteX224" fmla="*/ 9113870 w 9601201"/>
              <a:gd name="connsiteY224" fmla="*/ 3699901 h 4194894"/>
              <a:gd name="connsiteX225" fmla="*/ 9111605 w 9601201"/>
              <a:gd name="connsiteY225" fmla="*/ 3696104 h 4194894"/>
              <a:gd name="connsiteX226" fmla="*/ 9108124 w 9601201"/>
              <a:gd name="connsiteY226" fmla="*/ 3693532 h 4194894"/>
              <a:gd name="connsiteX227" fmla="*/ 9103554 w 9601201"/>
              <a:gd name="connsiteY227" fmla="*/ 3691753 h 4194894"/>
              <a:gd name="connsiteX228" fmla="*/ 9098391 w 9601201"/>
              <a:gd name="connsiteY228" fmla="*/ 3690222 h 4194894"/>
              <a:gd name="connsiteX229" fmla="*/ 9094891 w 9601201"/>
              <a:gd name="connsiteY229" fmla="*/ 3688683 h 4194894"/>
              <a:gd name="connsiteX230" fmla="*/ 9093687 w 9601201"/>
              <a:gd name="connsiteY230" fmla="*/ 3685880 h 4194894"/>
              <a:gd name="connsiteX231" fmla="*/ 9095399 w 9601201"/>
              <a:gd name="connsiteY231" fmla="*/ 3682839 h 4194894"/>
              <a:gd name="connsiteX232" fmla="*/ 9100200 w 9601201"/>
              <a:gd name="connsiteY232" fmla="*/ 3681902 h 4194894"/>
              <a:gd name="connsiteX233" fmla="*/ 9105718 w 9601201"/>
              <a:gd name="connsiteY233" fmla="*/ 3682582 h 4194894"/>
              <a:gd name="connsiteX234" fmla="*/ 9110518 w 9601201"/>
              <a:gd name="connsiteY234" fmla="*/ 3684170 h 4194894"/>
              <a:gd name="connsiteX235" fmla="*/ 9112240 w 9601201"/>
              <a:gd name="connsiteY235" fmla="*/ 3679733 h 4194894"/>
              <a:gd name="connsiteX236" fmla="*/ 9113148 w 9601201"/>
              <a:gd name="connsiteY236" fmla="*/ 3674838 h 4194894"/>
              <a:gd name="connsiteX237" fmla="*/ 9106176 w 9601201"/>
              <a:gd name="connsiteY237" fmla="*/ 3672934 h 4194894"/>
              <a:gd name="connsiteX238" fmla="*/ 9099215 w 9601201"/>
              <a:gd name="connsiteY238" fmla="*/ 3672303 h 4194894"/>
              <a:gd name="connsiteX239" fmla="*/ 8993287 w 9601201"/>
              <a:gd name="connsiteY239" fmla="*/ 3670483 h 4194894"/>
              <a:gd name="connsiteX240" fmla="*/ 8984834 w 9601201"/>
              <a:gd name="connsiteY240" fmla="*/ 3671764 h 4194894"/>
              <a:gd name="connsiteX241" fmla="*/ 8978446 w 9601201"/>
              <a:gd name="connsiteY241" fmla="*/ 3675301 h 4194894"/>
              <a:gd name="connsiteX242" fmla="*/ 8974450 w 9601201"/>
              <a:gd name="connsiteY242" fmla="*/ 3680637 h 4194894"/>
              <a:gd name="connsiteX243" fmla="*/ 8973073 w 9601201"/>
              <a:gd name="connsiteY243" fmla="*/ 3687282 h 4194894"/>
              <a:gd name="connsiteX244" fmla="*/ 8974814 w 9601201"/>
              <a:gd name="connsiteY244" fmla="*/ 3694645 h 4194894"/>
              <a:gd name="connsiteX245" fmla="*/ 8979786 w 9601201"/>
              <a:gd name="connsiteY245" fmla="*/ 3700248 h 4194894"/>
              <a:gd name="connsiteX246" fmla="*/ 8975454 w 9601201"/>
              <a:gd name="connsiteY246" fmla="*/ 3704485 h 4194894"/>
              <a:gd name="connsiteX247" fmla="*/ 8973991 w 9601201"/>
              <a:gd name="connsiteY247" fmla="*/ 3710174 h 4194894"/>
              <a:gd name="connsiteX248" fmla="*/ 8975235 w 9601201"/>
              <a:gd name="connsiteY248" fmla="*/ 3714993 h 4194894"/>
              <a:gd name="connsiteX249" fmla="*/ 8978592 w 9601201"/>
              <a:gd name="connsiteY249" fmla="*/ 3718158 h 4194894"/>
              <a:gd name="connsiteX250" fmla="*/ 8973294 w 9601201"/>
              <a:gd name="connsiteY250" fmla="*/ 3722842 h 4194894"/>
              <a:gd name="connsiteX251" fmla="*/ 8971324 w 9601201"/>
              <a:gd name="connsiteY251" fmla="*/ 3729652 h 4194894"/>
              <a:gd name="connsiteX252" fmla="*/ 8972386 w 9601201"/>
              <a:gd name="connsiteY252" fmla="*/ 3734700 h 4194894"/>
              <a:gd name="connsiteX253" fmla="*/ 8975875 w 9601201"/>
              <a:gd name="connsiteY253" fmla="*/ 3738563 h 4194894"/>
              <a:gd name="connsiteX254" fmla="*/ 8982176 w 9601201"/>
              <a:gd name="connsiteY254" fmla="*/ 3741001 h 4194894"/>
              <a:gd name="connsiteX255" fmla="*/ 8991538 w 9601201"/>
              <a:gd name="connsiteY255" fmla="*/ 3741861 h 4194894"/>
              <a:gd name="connsiteX256" fmla="*/ 9001828 w 9601201"/>
              <a:gd name="connsiteY256" fmla="*/ 3740666 h 4194894"/>
              <a:gd name="connsiteX257" fmla="*/ 9010090 w 9601201"/>
              <a:gd name="connsiteY257" fmla="*/ 3737271 h 4194894"/>
              <a:gd name="connsiteX258" fmla="*/ 9015617 w 9601201"/>
              <a:gd name="connsiteY258" fmla="*/ 3731887 h 4194894"/>
              <a:gd name="connsiteX259" fmla="*/ 9017634 w 9601201"/>
              <a:gd name="connsiteY259" fmla="*/ 3724869 h 4194894"/>
              <a:gd name="connsiteX260" fmla="*/ 9013685 w 9601201"/>
              <a:gd name="connsiteY260" fmla="*/ 3714800 h 4194894"/>
              <a:gd name="connsiteX261" fmla="*/ 9001368 w 9601201"/>
              <a:gd name="connsiteY261" fmla="*/ 3711081 h 4194894"/>
              <a:gd name="connsiteX262" fmla="*/ 8988775 w 9601201"/>
              <a:gd name="connsiteY262" fmla="*/ 3710899 h 4194894"/>
              <a:gd name="connsiteX263" fmla="*/ 8984884 w 9601201"/>
              <a:gd name="connsiteY263" fmla="*/ 3709894 h 4194894"/>
              <a:gd name="connsiteX264" fmla="*/ 8983908 w 9601201"/>
              <a:gd name="connsiteY264" fmla="*/ 3707504 h 4194894"/>
              <a:gd name="connsiteX265" fmla="*/ 8984281 w 9601201"/>
              <a:gd name="connsiteY265" fmla="*/ 3705343 h 4194894"/>
              <a:gd name="connsiteX266" fmla="*/ 8986203 w 9601201"/>
              <a:gd name="connsiteY266" fmla="*/ 3703172 h 4194894"/>
              <a:gd name="connsiteX267" fmla="*/ 8993288 w 9601201"/>
              <a:gd name="connsiteY267" fmla="*/ 3704013 h 4194894"/>
              <a:gd name="connsiteX268" fmla="*/ 9001694 w 9601201"/>
              <a:gd name="connsiteY268" fmla="*/ 3702723 h 4194894"/>
              <a:gd name="connsiteX269" fmla="*/ 9007978 w 9601201"/>
              <a:gd name="connsiteY269" fmla="*/ 3699232 h 4194894"/>
              <a:gd name="connsiteX270" fmla="*/ 9011888 w 9601201"/>
              <a:gd name="connsiteY270" fmla="*/ 3693953 h 4194894"/>
              <a:gd name="connsiteX271" fmla="*/ 9013228 w 9601201"/>
              <a:gd name="connsiteY271" fmla="*/ 3687279 h 4194894"/>
              <a:gd name="connsiteX272" fmla="*/ 9012855 w 9601201"/>
              <a:gd name="connsiteY272" fmla="*/ 3683884 h 4194894"/>
              <a:gd name="connsiteX273" fmla="*/ 9012024 w 9601201"/>
              <a:gd name="connsiteY273" fmla="*/ 3681684 h 4194894"/>
              <a:gd name="connsiteX274" fmla="*/ 9019474 w 9601201"/>
              <a:gd name="connsiteY274" fmla="*/ 3681684 h 4194894"/>
              <a:gd name="connsiteX275" fmla="*/ 9019836 w 9601201"/>
              <a:gd name="connsiteY275" fmla="*/ 3678654 h 4194894"/>
              <a:gd name="connsiteX276" fmla="*/ 9019932 w 9601201"/>
              <a:gd name="connsiteY276" fmla="*/ 3675717 h 4194894"/>
              <a:gd name="connsiteX277" fmla="*/ 9019795 w 9601201"/>
              <a:gd name="connsiteY277" fmla="*/ 3673284 h 4194894"/>
              <a:gd name="connsiteX278" fmla="*/ 9019470 w 9601201"/>
              <a:gd name="connsiteY278" fmla="*/ 3670932 h 4194894"/>
              <a:gd name="connsiteX279" fmla="*/ 9012498 w 9601201"/>
              <a:gd name="connsiteY279" fmla="*/ 3672088 h 4194894"/>
              <a:gd name="connsiteX280" fmla="*/ 9008176 w 9601201"/>
              <a:gd name="connsiteY280" fmla="*/ 3675532 h 4194894"/>
              <a:gd name="connsiteX281" fmla="*/ 9001730 w 9601201"/>
              <a:gd name="connsiteY281" fmla="*/ 3671908 h 4194894"/>
              <a:gd name="connsiteX282" fmla="*/ 8993287 w 9601201"/>
              <a:gd name="connsiteY282" fmla="*/ 3670483 h 4194894"/>
              <a:gd name="connsiteX283" fmla="*/ 9293361 w 9601201"/>
              <a:gd name="connsiteY283" fmla="*/ 3670394 h 4194894"/>
              <a:gd name="connsiteX284" fmla="*/ 9283301 w 9601201"/>
              <a:gd name="connsiteY284" fmla="*/ 3672315 h 4194894"/>
              <a:gd name="connsiteX285" fmla="*/ 9276215 w 9601201"/>
              <a:gd name="connsiteY285" fmla="*/ 3677594 h 4194894"/>
              <a:gd name="connsiteX286" fmla="*/ 9271989 w 9601201"/>
              <a:gd name="connsiteY286" fmla="*/ 3685540 h 4194894"/>
              <a:gd name="connsiteX287" fmla="*/ 9270563 w 9601201"/>
              <a:gd name="connsiteY287" fmla="*/ 3695380 h 4194894"/>
              <a:gd name="connsiteX288" fmla="*/ 9271989 w 9601201"/>
              <a:gd name="connsiteY288" fmla="*/ 3705124 h 4194894"/>
              <a:gd name="connsiteX289" fmla="*/ 9276215 w 9601201"/>
              <a:gd name="connsiteY289" fmla="*/ 3712965 h 4194894"/>
              <a:gd name="connsiteX290" fmla="*/ 9283301 w 9601201"/>
              <a:gd name="connsiteY290" fmla="*/ 3718204 h 4194894"/>
              <a:gd name="connsiteX291" fmla="*/ 9293361 w 9601201"/>
              <a:gd name="connsiteY291" fmla="*/ 3720088 h 4194894"/>
              <a:gd name="connsiteX292" fmla="*/ 9303469 w 9601201"/>
              <a:gd name="connsiteY292" fmla="*/ 3718204 h 4194894"/>
              <a:gd name="connsiteX293" fmla="*/ 9310631 w 9601201"/>
              <a:gd name="connsiteY293" fmla="*/ 3712965 h 4194894"/>
              <a:gd name="connsiteX294" fmla="*/ 9314868 w 9601201"/>
              <a:gd name="connsiteY294" fmla="*/ 3705124 h 4194894"/>
              <a:gd name="connsiteX295" fmla="*/ 9316237 w 9601201"/>
              <a:gd name="connsiteY295" fmla="*/ 3695380 h 4194894"/>
              <a:gd name="connsiteX296" fmla="*/ 9314868 w 9601201"/>
              <a:gd name="connsiteY296" fmla="*/ 3685540 h 4194894"/>
              <a:gd name="connsiteX297" fmla="*/ 9310631 w 9601201"/>
              <a:gd name="connsiteY297" fmla="*/ 3677594 h 4194894"/>
              <a:gd name="connsiteX298" fmla="*/ 9303469 w 9601201"/>
              <a:gd name="connsiteY298" fmla="*/ 3672315 h 4194894"/>
              <a:gd name="connsiteX299" fmla="*/ 9293361 w 9601201"/>
              <a:gd name="connsiteY299" fmla="*/ 3670394 h 4194894"/>
              <a:gd name="connsiteX300" fmla="*/ 9239603 w 9601201"/>
              <a:gd name="connsiteY300" fmla="*/ 3670394 h 4194894"/>
              <a:gd name="connsiteX301" fmla="*/ 9229552 w 9601201"/>
              <a:gd name="connsiteY301" fmla="*/ 3672315 h 4194894"/>
              <a:gd name="connsiteX302" fmla="*/ 9222476 w 9601201"/>
              <a:gd name="connsiteY302" fmla="*/ 3677594 h 4194894"/>
              <a:gd name="connsiteX303" fmla="*/ 9218250 w 9601201"/>
              <a:gd name="connsiteY303" fmla="*/ 3685540 h 4194894"/>
              <a:gd name="connsiteX304" fmla="*/ 9216825 w 9601201"/>
              <a:gd name="connsiteY304" fmla="*/ 3695380 h 4194894"/>
              <a:gd name="connsiteX305" fmla="*/ 9218250 w 9601201"/>
              <a:gd name="connsiteY305" fmla="*/ 3705124 h 4194894"/>
              <a:gd name="connsiteX306" fmla="*/ 9222476 w 9601201"/>
              <a:gd name="connsiteY306" fmla="*/ 3712965 h 4194894"/>
              <a:gd name="connsiteX307" fmla="*/ 9229552 w 9601201"/>
              <a:gd name="connsiteY307" fmla="*/ 3718204 h 4194894"/>
              <a:gd name="connsiteX308" fmla="*/ 9239603 w 9601201"/>
              <a:gd name="connsiteY308" fmla="*/ 3720088 h 4194894"/>
              <a:gd name="connsiteX309" fmla="*/ 9249719 w 9601201"/>
              <a:gd name="connsiteY309" fmla="*/ 3718204 h 4194894"/>
              <a:gd name="connsiteX310" fmla="*/ 9256882 w 9601201"/>
              <a:gd name="connsiteY310" fmla="*/ 3712965 h 4194894"/>
              <a:gd name="connsiteX311" fmla="*/ 9261108 w 9601201"/>
              <a:gd name="connsiteY311" fmla="*/ 3705124 h 4194894"/>
              <a:gd name="connsiteX312" fmla="*/ 9262494 w 9601201"/>
              <a:gd name="connsiteY312" fmla="*/ 3695380 h 4194894"/>
              <a:gd name="connsiteX313" fmla="*/ 9261108 w 9601201"/>
              <a:gd name="connsiteY313" fmla="*/ 3685540 h 4194894"/>
              <a:gd name="connsiteX314" fmla="*/ 9256882 w 9601201"/>
              <a:gd name="connsiteY314" fmla="*/ 3677594 h 4194894"/>
              <a:gd name="connsiteX315" fmla="*/ 9249719 w 9601201"/>
              <a:gd name="connsiteY315" fmla="*/ 3672315 h 4194894"/>
              <a:gd name="connsiteX316" fmla="*/ 9239603 w 9601201"/>
              <a:gd name="connsiteY316" fmla="*/ 3670394 h 4194894"/>
              <a:gd name="connsiteX317" fmla="*/ 9046759 w 9601201"/>
              <a:gd name="connsiteY317" fmla="*/ 3670392 h 4194894"/>
              <a:gd name="connsiteX318" fmla="*/ 9036794 w 9601201"/>
              <a:gd name="connsiteY318" fmla="*/ 3672352 h 4194894"/>
              <a:gd name="connsiteX319" fmla="*/ 9029614 w 9601201"/>
              <a:gd name="connsiteY319" fmla="*/ 3677745 h 4194894"/>
              <a:gd name="connsiteX320" fmla="*/ 9025254 w 9601201"/>
              <a:gd name="connsiteY320" fmla="*/ 3685721 h 4194894"/>
              <a:gd name="connsiteX321" fmla="*/ 9023782 w 9601201"/>
              <a:gd name="connsiteY321" fmla="*/ 3695551 h 4194894"/>
              <a:gd name="connsiteX322" fmla="*/ 9025207 w 9601201"/>
              <a:gd name="connsiteY322" fmla="*/ 3705391 h 4194894"/>
              <a:gd name="connsiteX323" fmla="*/ 9029615 w 9601201"/>
              <a:gd name="connsiteY323" fmla="*/ 3713157 h 4194894"/>
              <a:gd name="connsiteX324" fmla="*/ 9037342 w 9601201"/>
              <a:gd name="connsiteY324" fmla="*/ 3718254 h 4194894"/>
              <a:gd name="connsiteX325" fmla="*/ 9048693 w 9601201"/>
              <a:gd name="connsiteY325" fmla="*/ 3720089 h 4194894"/>
              <a:gd name="connsiteX326" fmla="*/ 9064863 w 9601201"/>
              <a:gd name="connsiteY326" fmla="*/ 3717344 h 4194894"/>
              <a:gd name="connsiteX327" fmla="*/ 9064032 w 9601201"/>
              <a:gd name="connsiteY327" fmla="*/ 3711826 h 4194894"/>
              <a:gd name="connsiteX328" fmla="*/ 9062291 w 9601201"/>
              <a:gd name="connsiteY328" fmla="*/ 3707418 h 4194894"/>
              <a:gd name="connsiteX329" fmla="*/ 9056084 w 9601201"/>
              <a:gd name="connsiteY329" fmla="*/ 3709100 h 4194894"/>
              <a:gd name="connsiteX330" fmla="*/ 9049696 w 9601201"/>
              <a:gd name="connsiteY330" fmla="*/ 3709703 h 4194894"/>
              <a:gd name="connsiteX331" fmla="*/ 9040506 w 9601201"/>
              <a:gd name="connsiteY331" fmla="*/ 3707227 h 4194894"/>
              <a:gd name="connsiteX332" fmla="*/ 9036653 w 9601201"/>
              <a:gd name="connsiteY332" fmla="*/ 3699233 h 4194894"/>
              <a:gd name="connsiteX333" fmla="*/ 9067166 w 9601201"/>
              <a:gd name="connsiteY333" fmla="*/ 3699233 h 4194894"/>
              <a:gd name="connsiteX334" fmla="*/ 9067471 w 9601201"/>
              <a:gd name="connsiteY334" fmla="*/ 3696527 h 4194894"/>
              <a:gd name="connsiteX335" fmla="*/ 9067614 w 9601201"/>
              <a:gd name="connsiteY335" fmla="*/ 3693084 h 4194894"/>
              <a:gd name="connsiteX336" fmla="*/ 9066237 w 9601201"/>
              <a:gd name="connsiteY336" fmla="*/ 3684123 h 4194894"/>
              <a:gd name="connsiteX337" fmla="*/ 9062144 w 9601201"/>
              <a:gd name="connsiteY337" fmla="*/ 3676914 h 4194894"/>
              <a:gd name="connsiteX338" fmla="*/ 9055585 w 9601201"/>
              <a:gd name="connsiteY338" fmla="*/ 3672133 h 4194894"/>
              <a:gd name="connsiteX339" fmla="*/ 9046759 w 9601201"/>
              <a:gd name="connsiteY339" fmla="*/ 3670392 h 4194894"/>
              <a:gd name="connsiteX340" fmla="*/ 8941095 w 9601201"/>
              <a:gd name="connsiteY340" fmla="*/ 3670388 h 4194894"/>
              <a:gd name="connsiteX341" fmla="*/ 8931044 w 9601201"/>
              <a:gd name="connsiteY341" fmla="*/ 3672320 h 4194894"/>
              <a:gd name="connsiteX342" fmla="*/ 8923958 w 9601201"/>
              <a:gd name="connsiteY342" fmla="*/ 3677599 h 4194894"/>
              <a:gd name="connsiteX343" fmla="*/ 8919732 w 9601201"/>
              <a:gd name="connsiteY343" fmla="*/ 3685536 h 4194894"/>
              <a:gd name="connsiteX344" fmla="*/ 8918307 w 9601201"/>
              <a:gd name="connsiteY344" fmla="*/ 3695385 h 4194894"/>
              <a:gd name="connsiteX345" fmla="*/ 8919732 w 9601201"/>
              <a:gd name="connsiteY345" fmla="*/ 3705120 h 4194894"/>
              <a:gd name="connsiteX346" fmla="*/ 8923958 w 9601201"/>
              <a:gd name="connsiteY346" fmla="*/ 3712972 h 4194894"/>
              <a:gd name="connsiteX347" fmla="*/ 8931044 w 9601201"/>
              <a:gd name="connsiteY347" fmla="*/ 3718202 h 4194894"/>
              <a:gd name="connsiteX348" fmla="*/ 8941095 w 9601201"/>
              <a:gd name="connsiteY348" fmla="*/ 3720095 h 4194894"/>
              <a:gd name="connsiteX349" fmla="*/ 8951212 w 9601201"/>
              <a:gd name="connsiteY349" fmla="*/ 3718202 h 4194894"/>
              <a:gd name="connsiteX350" fmla="*/ 8958364 w 9601201"/>
              <a:gd name="connsiteY350" fmla="*/ 3712972 h 4194894"/>
              <a:gd name="connsiteX351" fmla="*/ 8962601 w 9601201"/>
              <a:gd name="connsiteY351" fmla="*/ 3705120 h 4194894"/>
              <a:gd name="connsiteX352" fmla="*/ 8963978 w 9601201"/>
              <a:gd name="connsiteY352" fmla="*/ 3695385 h 4194894"/>
              <a:gd name="connsiteX353" fmla="*/ 8962601 w 9601201"/>
              <a:gd name="connsiteY353" fmla="*/ 3685536 h 4194894"/>
              <a:gd name="connsiteX354" fmla="*/ 8958364 w 9601201"/>
              <a:gd name="connsiteY354" fmla="*/ 3677599 h 4194894"/>
              <a:gd name="connsiteX355" fmla="*/ 8951212 w 9601201"/>
              <a:gd name="connsiteY355" fmla="*/ 3672320 h 4194894"/>
              <a:gd name="connsiteX356" fmla="*/ 8941095 w 9601201"/>
              <a:gd name="connsiteY356" fmla="*/ 3670388 h 4194894"/>
              <a:gd name="connsiteX357" fmla="*/ 8786509 w 9601201"/>
              <a:gd name="connsiteY357" fmla="*/ 3663449 h 4194894"/>
              <a:gd name="connsiteX358" fmla="*/ 8755125 w 9601201"/>
              <a:gd name="connsiteY358" fmla="*/ 3694832 h 4194894"/>
              <a:gd name="connsiteX359" fmla="*/ 8786509 w 9601201"/>
              <a:gd name="connsiteY359" fmla="*/ 3726227 h 4194894"/>
              <a:gd name="connsiteX360" fmla="*/ 8817903 w 9601201"/>
              <a:gd name="connsiteY360" fmla="*/ 3694832 h 4194894"/>
              <a:gd name="connsiteX361" fmla="*/ 8786509 w 9601201"/>
              <a:gd name="connsiteY361" fmla="*/ 3663449 h 4194894"/>
              <a:gd name="connsiteX362" fmla="*/ 9174217 w 9601201"/>
              <a:gd name="connsiteY362" fmla="*/ 3653573 h 4194894"/>
              <a:gd name="connsiteX363" fmla="*/ 9171052 w 9601201"/>
              <a:gd name="connsiteY363" fmla="*/ 3653658 h 4194894"/>
              <a:gd name="connsiteX364" fmla="*/ 9167887 w 9601201"/>
              <a:gd name="connsiteY364" fmla="*/ 3654031 h 4194894"/>
              <a:gd name="connsiteX365" fmla="*/ 9167887 w 9601201"/>
              <a:gd name="connsiteY365" fmla="*/ 3720261 h 4194894"/>
              <a:gd name="connsiteX366" fmla="*/ 9171091 w 9601201"/>
              <a:gd name="connsiteY366" fmla="*/ 3720634 h 4194894"/>
              <a:gd name="connsiteX367" fmla="*/ 9174218 w 9601201"/>
              <a:gd name="connsiteY367" fmla="*/ 3720719 h 4194894"/>
              <a:gd name="connsiteX368" fmla="*/ 9177383 w 9601201"/>
              <a:gd name="connsiteY368" fmla="*/ 3720634 h 4194894"/>
              <a:gd name="connsiteX369" fmla="*/ 9180644 w 9601201"/>
              <a:gd name="connsiteY369" fmla="*/ 3720261 h 4194894"/>
              <a:gd name="connsiteX370" fmla="*/ 9180644 w 9601201"/>
              <a:gd name="connsiteY370" fmla="*/ 3695667 h 4194894"/>
              <a:gd name="connsiteX371" fmla="*/ 9181504 w 9601201"/>
              <a:gd name="connsiteY371" fmla="*/ 3689489 h 4194894"/>
              <a:gd name="connsiteX372" fmla="*/ 9183675 w 9601201"/>
              <a:gd name="connsiteY372" fmla="*/ 3685836 h 4194894"/>
              <a:gd name="connsiteX373" fmla="*/ 9186620 w 9601201"/>
              <a:gd name="connsiteY373" fmla="*/ 3684066 h 4194894"/>
              <a:gd name="connsiteX374" fmla="*/ 9189785 w 9601201"/>
              <a:gd name="connsiteY374" fmla="*/ 3683616 h 4194894"/>
              <a:gd name="connsiteX375" fmla="*/ 9195025 w 9601201"/>
              <a:gd name="connsiteY375" fmla="*/ 3686237 h 4194894"/>
              <a:gd name="connsiteX376" fmla="*/ 9196573 w 9601201"/>
              <a:gd name="connsiteY376" fmla="*/ 3693753 h 4194894"/>
              <a:gd name="connsiteX377" fmla="*/ 9196573 w 9601201"/>
              <a:gd name="connsiteY377" fmla="*/ 3720259 h 4194894"/>
              <a:gd name="connsiteX378" fmla="*/ 9199834 w 9601201"/>
              <a:gd name="connsiteY378" fmla="*/ 3720632 h 4194894"/>
              <a:gd name="connsiteX379" fmla="*/ 9202999 w 9601201"/>
              <a:gd name="connsiteY379" fmla="*/ 3720717 h 4194894"/>
              <a:gd name="connsiteX380" fmla="*/ 9206155 w 9601201"/>
              <a:gd name="connsiteY380" fmla="*/ 3720632 h 4194894"/>
              <a:gd name="connsiteX381" fmla="*/ 9209416 w 9601201"/>
              <a:gd name="connsiteY381" fmla="*/ 3720259 h 4194894"/>
              <a:gd name="connsiteX382" fmla="*/ 9209416 w 9601201"/>
              <a:gd name="connsiteY382" fmla="*/ 3690320 h 4194894"/>
              <a:gd name="connsiteX383" fmla="*/ 9205390 w 9601201"/>
              <a:gd name="connsiteY383" fmla="*/ 3676655 h 4194894"/>
              <a:gd name="connsiteX384" fmla="*/ 9193580 w 9601201"/>
              <a:gd name="connsiteY384" fmla="*/ 3672304 h 4194894"/>
              <a:gd name="connsiteX385" fmla="*/ 9188608 w 9601201"/>
              <a:gd name="connsiteY385" fmla="*/ 3673030 h 4194894"/>
              <a:gd name="connsiteX386" fmla="*/ 9184888 w 9601201"/>
              <a:gd name="connsiteY386" fmla="*/ 3674789 h 4194894"/>
              <a:gd name="connsiteX387" fmla="*/ 9182316 w 9601201"/>
              <a:gd name="connsiteY387" fmla="*/ 3676960 h 4194894"/>
              <a:gd name="connsiteX388" fmla="*/ 9180642 w 9601201"/>
              <a:gd name="connsiteY388" fmla="*/ 3678912 h 4194894"/>
              <a:gd name="connsiteX389" fmla="*/ 9180642 w 9601201"/>
              <a:gd name="connsiteY389" fmla="*/ 3654031 h 4194894"/>
              <a:gd name="connsiteX390" fmla="*/ 9177381 w 9601201"/>
              <a:gd name="connsiteY390" fmla="*/ 3653658 h 4194894"/>
              <a:gd name="connsiteX391" fmla="*/ 9174217 w 9601201"/>
              <a:gd name="connsiteY391" fmla="*/ 3653573 h 4194894"/>
              <a:gd name="connsiteX392" fmla="*/ 8880212 w 9601201"/>
              <a:gd name="connsiteY392" fmla="*/ 3653573 h 4194894"/>
              <a:gd name="connsiteX393" fmla="*/ 8877038 w 9601201"/>
              <a:gd name="connsiteY393" fmla="*/ 3653658 h 4194894"/>
              <a:gd name="connsiteX394" fmla="*/ 8873873 w 9601201"/>
              <a:gd name="connsiteY394" fmla="*/ 3654031 h 4194894"/>
              <a:gd name="connsiteX395" fmla="*/ 8873873 w 9601201"/>
              <a:gd name="connsiteY395" fmla="*/ 3720261 h 4194894"/>
              <a:gd name="connsiteX396" fmla="*/ 8877095 w 9601201"/>
              <a:gd name="connsiteY396" fmla="*/ 3720634 h 4194894"/>
              <a:gd name="connsiteX397" fmla="*/ 8880212 w 9601201"/>
              <a:gd name="connsiteY397" fmla="*/ 3720719 h 4194894"/>
              <a:gd name="connsiteX398" fmla="*/ 8883368 w 9601201"/>
              <a:gd name="connsiteY398" fmla="*/ 3720634 h 4194894"/>
              <a:gd name="connsiteX399" fmla="*/ 8886638 w 9601201"/>
              <a:gd name="connsiteY399" fmla="*/ 3720261 h 4194894"/>
              <a:gd name="connsiteX400" fmla="*/ 8886638 w 9601201"/>
              <a:gd name="connsiteY400" fmla="*/ 3695667 h 4194894"/>
              <a:gd name="connsiteX401" fmla="*/ 8887497 w 9601201"/>
              <a:gd name="connsiteY401" fmla="*/ 3689489 h 4194894"/>
              <a:gd name="connsiteX402" fmla="*/ 8889669 w 9601201"/>
              <a:gd name="connsiteY402" fmla="*/ 3685836 h 4194894"/>
              <a:gd name="connsiteX403" fmla="*/ 8892605 w 9601201"/>
              <a:gd name="connsiteY403" fmla="*/ 3684066 h 4194894"/>
              <a:gd name="connsiteX404" fmla="*/ 8895780 w 9601201"/>
              <a:gd name="connsiteY404" fmla="*/ 3683616 h 4194894"/>
              <a:gd name="connsiteX405" fmla="*/ 8901020 w 9601201"/>
              <a:gd name="connsiteY405" fmla="*/ 3686237 h 4194894"/>
              <a:gd name="connsiteX406" fmla="*/ 8902559 w 9601201"/>
              <a:gd name="connsiteY406" fmla="*/ 3693753 h 4194894"/>
              <a:gd name="connsiteX407" fmla="*/ 8902559 w 9601201"/>
              <a:gd name="connsiteY407" fmla="*/ 3720259 h 4194894"/>
              <a:gd name="connsiteX408" fmla="*/ 8905820 w 9601201"/>
              <a:gd name="connsiteY408" fmla="*/ 3720632 h 4194894"/>
              <a:gd name="connsiteX409" fmla="*/ 8908985 w 9601201"/>
              <a:gd name="connsiteY409" fmla="*/ 3720717 h 4194894"/>
              <a:gd name="connsiteX410" fmla="*/ 8912150 w 9601201"/>
              <a:gd name="connsiteY410" fmla="*/ 3720632 h 4194894"/>
              <a:gd name="connsiteX411" fmla="*/ 8915411 w 9601201"/>
              <a:gd name="connsiteY411" fmla="*/ 3720259 h 4194894"/>
              <a:gd name="connsiteX412" fmla="*/ 8915409 w 9601201"/>
              <a:gd name="connsiteY412" fmla="*/ 3720259 h 4194894"/>
              <a:gd name="connsiteX413" fmla="*/ 8915409 w 9601201"/>
              <a:gd name="connsiteY413" fmla="*/ 3690320 h 4194894"/>
              <a:gd name="connsiteX414" fmla="*/ 8911374 w 9601201"/>
              <a:gd name="connsiteY414" fmla="*/ 3676655 h 4194894"/>
              <a:gd name="connsiteX415" fmla="*/ 8899575 w 9601201"/>
              <a:gd name="connsiteY415" fmla="*/ 3672304 h 4194894"/>
              <a:gd name="connsiteX416" fmla="*/ 8894603 w 9601201"/>
              <a:gd name="connsiteY416" fmla="*/ 3673030 h 4194894"/>
              <a:gd name="connsiteX417" fmla="*/ 8890883 w 9601201"/>
              <a:gd name="connsiteY417" fmla="*/ 3674789 h 4194894"/>
              <a:gd name="connsiteX418" fmla="*/ 8888311 w 9601201"/>
              <a:gd name="connsiteY418" fmla="*/ 3676960 h 4194894"/>
              <a:gd name="connsiteX419" fmla="*/ 8886638 w 9601201"/>
              <a:gd name="connsiteY419" fmla="*/ 3678912 h 4194894"/>
              <a:gd name="connsiteX420" fmla="*/ 8886638 w 9601201"/>
              <a:gd name="connsiteY420" fmla="*/ 3654031 h 4194894"/>
              <a:gd name="connsiteX421" fmla="*/ 8883368 w 9601201"/>
              <a:gd name="connsiteY421" fmla="*/ 3653658 h 4194894"/>
              <a:gd name="connsiteX422" fmla="*/ 8880212 w 9601201"/>
              <a:gd name="connsiteY422" fmla="*/ 3653573 h 4194894"/>
              <a:gd name="connsiteX423" fmla="*/ 9333482 w 9601201"/>
              <a:gd name="connsiteY423" fmla="*/ 3653485 h 4194894"/>
              <a:gd name="connsiteX424" fmla="*/ 9327065 w 9601201"/>
              <a:gd name="connsiteY424" fmla="*/ 3654029 h 4194894"/>
              <a:gd name="connsiteX425" fmla="*/ 9327065 w 9601201"/>
              <a:gd name="connsiteY425" fmla="*/ 3704346 h 4194894"/>
              <a:gd name="connsiteX426" fmla="*/ 9331272 w 9601201"/>
              <a:gd name="connsiteY426" fmla="*/ 3716873 h 4194894"/>
              <a:gd name="connsiteX427" fmla="*/ 9342459 w 9601201"/>
              <a:gd name="connsiteY427" fmla="*/ 3720718 h 4194894"/>
              <a:gd name="connsiteX428" fmla="*/ 9346207 w 9601201"/>
              <a:gd name="connsiteY428" fmla="*/ 3720536 h 4194894"/>
              <a:gd name="connsiteX429" fmla="*/ 9349688 w 9601201"/>
              <a:gd name="connsiteY429" fmla="*/ 3719895 h 4194894"/>
              <a:gd name="connsiteX430" fmla="*/ 9349859 w 9601201"/>
              <a:gd name="connsiteY430" fmla="*/ 3718595 h 4194894"/>
              <a:gd name="connsiteX431" fmla="*/ 9349861 w 9601201"/>
              <a:gd name="connsiteY431" fmla="*/ 3718595 h 4194894"/>
              <a:gd name="connsiteX432" fmla="*/ 9349861 w 9601201"/>
              <a:gd name="connsiteY432" fmla="*/ 3717285 h 4194894"/>
              <a:gd name="connsiteX433" fmla="*/ 9348867 w 9601201"/>
              <a:gd name="connsiteY433" fmla="*/ 3710037 h 4194894"/>
              <a:gd name="connsiteX434" fmla="*/ 9347194 w 9601201"/>
              <a:gd name="connsiteY434" fmla="*/ 3710313 h 4194894"/>
              <a:gd name="connsiteX435" fmla="*/ 9345617 w 9601201"/>
              <a:gd name="connsiteY435" fmla="*/ 3710390 h 4194894"/>
              <a:gd name="connsiteX436" fmla="*/ 9342901 w 9601201"/>
              <a:gd name="connsiteY436" fmla="*/ 3710037 h 4194894"/>
              <a:gd name="connsiteX437" fmla="*/ 9341142 w 9601201"/>
              <a:gd name="connsiteY437" fmla="*/ 3708728 h 4194894"/>
              <a:gd name="connsiteX438" fmla="*/ 9340138 w 9601201"/>
              <a:gd name="connsiteY438" fmla="*/ 3706050 h 4194894"/>
              <a:gd name="connsiteX439" fmla="*/ 9339822 w 9601201"/>
              <a:gd name="connsiteY439" fmla="*/ 3701536 h 4194894"/>
              <a:gd name="connsiteX440" fmla="*/ 9339822 w 9601201"/>
              <a:gd name="connsiteY440" fmla="*/ 3654029 h 4194894"/>
              <a:gd name="connsiteX441" fmla="*/ 9333482 w 9601201"/>
              <a:gd name="connsiteY441" fmla="*/ 3653485 h 4194894"/>
              <a:gd name="connsiteX442" fmla="*/ 0 w 9601201"/>
              <a:gd name="connsiteY442" fmla="*/ 0 h 4194894"/>
              <a:gd name="connsiteX443" fmla="*/ 3649813 w 9601201"/>
              <a:gd name="connsiteY443" fmla="*/ 0 h 4194894"/>
              <a:gd name="connsiteX444" fmla="*/ 5398520 w 9601201"/>
              <a:gd name="connsiteY444" fmla="*/ 0 h 4194894"/>
              <a:gd name="connsiteX445" fmla="*/ 5398520 w 9601201"/>
              <a:gd name="connsiteY445" fmla="*/ 1 h 4194894"/>
              <a:gd name="connsiteX446" fmla="*/ 9601199 w 9601201"/>
              <a:gd name="connsiteY446" fmla="*/ 1 h 4194894"/>
              <a:gd name="connsiteX447" fmla="*/ 9601199 w 9601201"/>
              <a:gd name="connsiteY447" fmla="*/ 0 h 4194894"/>
              <a:gd name="connsiteX448" fmla="*/ 9601200 w 9601201"/>
              <a:gd name="connsiteY448" fmla="*/ 0 h 4194894"/>
              <a:gd name="connsiteX449" fmla="*/ 9601200 w 9601201"/>
              <a:gd name="connsiteY449" fmla="*/ 689694 h 4194894"/>
              <a:gd name="connsiteX450" fmla="*/ 9601201 w 9601201"/>
              <a:gd name="connsiteY450" fmla="*/ 689694 h 4194894"/>
              <a:gd name="connsiteX451" fmla="*/ 9601201 w 9601201"/>
              <a:gd name="connsiteY451" fmla="*/ 3524969 h 4194894"/>
              <a:gd name="connsiteX452" fmla="*/ 9601200 w 9601201"/>
              <a:gd name="connsiteY452" fmla="*/ 3524969 h 4194894"/>
              <a:gd name="connsiteX453" fmla="*/ 9601200 w 9601201"/>
              <a:gd name="connsiteY453" fmla="*/ 4194894 h 4194894"/>
              <a:gd name="connsiteX454" fmla="*/ 4291693 w 9601201"/>
              <a:gd name="connsiteY454" fmla="*/ 4194894 h 4194894"/>
              <a:gd name="connsiteX455" fmla="*/ 4291693 w 9601201"/>
              <a:gd name="connsiteY455" fmla="*/ 4194893 h 4194894"/>
              <a:gd name="connsiteX456" fmla="*/ 0 w 9601201"/>
              <a:gd name="connsiteY45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9601201" h="4194894">
                <a:moveTo>
                  <a:pt x="9112302" y="3788640"/>
                </a:moveTo>
                <a:cubicBezTo>
                  <a:pt x="9122803" y="3788640"/>
                  <a:pt x="9130977" y="3792169"/>
                  <a:pt x="9136830" y="3799207"/>
                </a:cubicBezTo>
                <a:cubicBezTo>
                  <a:pt x="9142682" y="3806245"/>
                  <a:pt x="9145837" y="3815502"/>
                  <a:pt x="9146315" y="3826956"/>
                </a:cubicBezTo>
                <a:lnTo>
                  <a:pt x="9073986" y="3826956"/>
                </a:lnTo>
                <a:cubicBezTo>
                  <a:pt x="9075182" y="3814784"/>
                  <a:pt x="9078883" y="3805354"/>
                  <a:pt x="9085088" y="3798661"/>
                </a:cubicBezTo>
                <a:cubicBezTo>
                  <a:pt x="9091294" y="3791987"/>
                  <a:pt x="9100359" y="3788640"/>
                  <a:pt x="9112302" y="3788640"/>
                </a:cubicBezTo>
                <a:close/>
                <a:moveTo>
                  <a:pt x="8742523" y="3754922"/>
                </a:moveTo>
                <a:cubicBezTo>
                  <a:pt x="8741118" y="3761032"/>
                  <a:pt x="8740410" y="3767258"/>
                  <a:pt x="8740410" y="3773607"/>
                </a:cubicBezTo>
                <a:cubicBezTo>
                  <a:pt x="8740410" y="3776668"/>
                  <a:pt x="8740582" y="3779899"/>
                  <a:pt x="8740936" y="3783313"/>
                </a:cubicBezTo>
                <a:cubicBezTo>
                  <a:pt x="8741289" y="3786717"/>
                  <a:pt x="8741826" y="3789961"/>
                  <a:pt x="8742523" y="3793000"/>
                </a:cubicBezTo>
                <a:lnTo>
                  <a:pt x="8766150" y="3793000"/>
                </a:lnTo>
                <a:lnTo>
                  <a:pt x="8766150" y="3937248"/>
                </a:lnTo>
                <a:cubicBezTo>
                  <a:pt x="8774614" y="3938654"/>
                  <a:pt x="8782732" y="3939362"/>
                  <a:pt x="8790487" y="3939362"/>
                </a:cubicBezTo>
                <a:cubicBezTo>
                  <a:pt x="8798481" y="3939362"/>
                  <a:pt x="8806714" y="3938654"/>
                  <a:pt x="8815177" y="3937248"/>
                </a:cubicBezTo>
                <a:lnTo>
                  <a:pt x="8815179" y="3937248"/>
                </a:lnTo>
                <a:lnTo>
                  <a:pt x="8815179" y="3754922"/>
                </a:lnTo>
                <a:close/>
                <a:moveTo>
                  <a:pt x="8864185" y="3752809"/>
                </a:moveTo>
                <a:cubicBezTo>
                  <a:pt x="8860656" y="3752809"/>
                  <a:pt x="8856478" y="3752923"/>
                  <a:pt x="8851658" y="3753154"/>
                </a:cubicBezTo>
                <a:cubicBezTo>
                  <a:pt x="8846839" y="3753393"/>
                  <a:pt x="8841609" y="3754101"/>
                  <a:pt x="8835966" y="3755277"/>
                </a:cubicBezTo>
                <a:lnTo>
                  <a:pt x="8904031" y="3936895"/>
                </a:lnTo>
                <a:cubicBezTo>
                  <a:pt x="8908029" y="3937832"/>
                  <a:pt x="8912264" y="3938424"/>
                  <a:pt x="8916731" y="3938654"/>
                </a:cubicBezTo>
                <a:cubicBezTo>
                  <a:pt x="8921188" y="3938893"/>
                  <a:pt x="8925195" y="3939018"/>
                  <a:pt x="8928723" y="3939018"/>
                </a:cubicBezTo>
                <a:cubicBezTo>
                  <a:pt x="8932013" y="3939018"/>
                  <a:pt x="8936125" y="3938893"/>
                  <a:pt x="8941068" y="3938654"/>
                </a:cubicBezTo>
                <a:cubicBezTo>
                  <a:pt x="8946003" y="3938424"/>
                  <a:pt x="8950696" y="3937956"/>
                  <a:pt x="8955172" y="3937248"/>
                </a:cubicBezTo>
                <a:lnTo>
                  <a:pt x="9024287" y="3755277"/>
                </a:lnTo>
                <a:cubicBezTo>
                  <a:pt x="9018416" y="3754101"/>
                  <a:pt x="9013176" y="3753393"/>
                  <a:pt x="9008595" y="3753154"/>
                </a:cubicBezTo>
                <a:cubicBezTo>
                  <a:pt x="9004015" y="3752923"/>
                  <a:pt x="8999961" y="3752809"/>
                  <a:pt x="8996432" y="3752809"/>
                </a:cubicBezTo>
                <a:cubicBezTo>
                  <a:pt x="8991956" y="3752809"/>
                  <a:pt x="8987491" y="3752983"/>
                  <a:pt x="8983025" y="3753336"/>
                </a:cubicBezTo>
                <a:cubicBezTo>
                  <a:pt x="8978560" y="3753680"/>
                  <a:pt x="8974334" y="3754215"/>
                  <a:pt x="8970336" y="3754923"/>
                </a:cubicBezTo>
                <a:lnTo>
                  <a:pt x="8931187" y="3890699"/>
                </a:lnTo>
                <a:lnTo>
                  <a:pt x="8891331" y="3754923"/>
                </a:lnTo>
                <a:cubicBezTo>
                  <a:pt x="8887335" y="3753976"/>
                  <a:pt x="8882984" y="3753393"/>
                  <a:pt x="8878289" y="3753154"/>
                </a:cubicBezTo>
                <a:cubicBezTo>
                  <a:pt x="8873584" y="3752923"/>
                  <a:pt x="8868880" y="3752809"/>
                  <a:pt x="8864185" y="3752809"/>
                </a:cubicBezTo>
                <a:close/>
                <a:moveTo>
                  <a:pt x="8564070" y="3752809"/>
                </a:moveTo>
                <a:cubicBezTo>
                  <a:pt x="8560541" y="3752809"/>
                  <a:pt x="8556363" y="3752923"/>
                  <a:pt x="8551543" y="3753154"/>
                </a:cubicBezTo>
                <a:cubicBezTo>
                  <a:pt x="8546724" y="3753393"/>
                  <a:pt x="8541492" y="3754101"/>
                  <a:pt x="8535851" y="3755277"/>
                </a:cubicBezTo>
                <a:lnTo>
                  <a:pt x="8603915" y="3936895"/>
                </a:lnTo>
                <a:cubicBezTo>
                  <a:pt x="8607911" y="3937832"/>
                  <a:pt x="8612148" y="3938424"/>
                  <a:pt x="8616613" y="3938654"/>
                </a:cubicBezTo>
                <a:cubicBezTo>
                  <a:pt x="8621080" y="3938893"/>
                  <a:pt x="8625076" y="3939018"/>
                  <a:pt x="8628605" y="3939018"/>
                </a:cubicBezTo>
                <a:cubicBezTo>
                  <a:pt x="8631894" y="3939018"/>
                  <a:pt x="8636006" y="3938893"/>
                  <a:pt x="8640941" y="3938654"/>
                </a:cubicBezTo>
                <a:cubicBezTo>
                  <a:pt x="8645886" y="3938424"/>
                  <a:pt x="8650580" y="3937956"/>
                  <a:pt x="8655056" y="3937248"/>
                </a:cubicBezTo>
                <a:lnTo>
                  <a:pt x="8724183" y="3755277"/>
                </a:lnTo>
                <a:cubicBezTo>
                  <a:pt x="8718303" y="3754101"/>
                  <a:pt x="8713072" y="3753393"/>
                  <a:pt x="8708482" y="3753154"/>
                </a:cubicBezTo>
                <a:cubicBezTo>
                  <a:pt x="8703902" y="3752923"/>
                  <a:pt x="8699839" y="3752809"/>
                  <a:pt x="8696319" y="3752809"/>
                </a:cubicBezTo>
                <a:cubicBezTo>
                  <a:pt x="8691852" y="3752809"/>
                  <a:pt x="8687378" y="3752983"/>
                  <a:pt x="8682921" y="3753336"/>
                </a:cubicBezTo>
                <a:cubicBezTo>
                  <a:pt x="8678447" y="3753680"/>
                  <a:pt x="8674221" y="3754215"/>
                  <a:pt x="8670223" y="3754923"/>
                </a:cubicBezTo>
                <a:lnTo>
                  <a:pt x="8631074" y="3890699"/>
                </a:lnTo>
                <a:lnTo>
                  <a:pt x="8591227" y="3754923"/>
                </a:lnTo>
                <a:cubicBezTo>
                  <a:pt x="8587220" y="3753976"/>
                  <a:pt x="8582878" y="3753393"/>
                  <a:pt x="8578174" y="3753154"/>
                </a:cubicBezTo>
                <a:cubicBezTo>
                  <a:pt x="8573470" y="3752923"/>
                  <a:pt x="8568774" y="3752809"/>
                  <a:pt x="8564070" y="3752809"/>
                </a:cubicBezTo>
                <a:close/>
                <a:moveTo>
                  <a:pt x="9295480" y="3750686"/>
                </a:moveTo>
                <a:cubicBezTo>
                  <a:pt x="9273371" y="3750686"/>
                  <a:pt x="9255912" y="3755744"/>
                  <a:pt x="9243097" y="3765852"/>
                </a:cubicBezTo>
                <a:cubicBezTo>
                  <a:pt x="9230283" y="3775960"/>
                  <a:pt x="9223886" y="3789959"/>
                  <a:pt x="9223886" y="3807822"/>
                </a:cubicBezTo>
                <a:cubicBezTo>
                  <a:pt x="9223886" y="3822634"/>
                  <a:pt x="9227586" y="3833735"/>
                  <a:pt x="9234988" y="3841146"/>
                </a:cubicBezTo>
                <a:cubicBezTo>
                  <a:pt x="9242398" y="3848548"/>
                  <a:pt x="9252677" y="3854141"/>
                  <a:pt x="9265845" y="3857899"/>
                </a:cubicBezTo>
                <a:lnTo>
                  <a:pt x="9287714" y="3864239"/>
                </a:lnTo>
                <a:cubicBezTo>
                  <a:pt x="9293824" y="3866132"/>
                  <a:pt x="9298586" y="3868303"/>
                  <a:pt x="9302000" y="3870771"/>
                </a:cubicBezTo>
                <a:cubicBezTo>
                  <a:pt x="9305404" y="3873238"/>
                  <a:pt x="9307106" y="3877291"/>
                  <a:pt x="9307106" y="3882934"/>
                </a:cubicBezTo>
                <a:cubicBezTo>
                  <a:pt x="9307106" y="3886940"/>
                  <a:pt x="9305996" y="3890162"/>
                  <a:pt x="9303760" y="3892630"/>
                </a:cubicBezTo>
                <a:cubicBezTo>
                  <a:pt x="9301522" y="3895106"/>
                  <a:pt x="9298759" y="3897104"/>
                  <a:pt x="9295478" y="3898634"/>
                </a:cubicBezTo>
                <a:cubicBezTo>
                  <a:pt x="9292178" y="3900163"/>
                  <a:pt x="9288592" y="3901225"/>
                  <a:pt x="9284710" y="3901799"/>
                </a:cubicBezTo>
                <a:cubicBezTo>
                  <a:pt x="9280837" y="3902393"/>
                  <a:pt x="9277252" y="3902689"/>
                  <a:pt x="9273962" y="3902689"/>
                </a:cubicBezTo>
                <a:cubicBezTo>
                  <a:pt x="9266437" y="3902689"/>
                  <a:pt x="9259198" y="3901926"/>
                  <a:pt x="9252265" y="3900395"/>
                </a:cubicBezTo>
                <a:cubicBezTo>
                  <a:pt x="9245333" y="3898864"/>
                  <a:pt x="9237988" y="3896579"/>
                  <a:pt x="9230224" y="3893520"/>
                </a:cubicBezTo>
                <a:cubicBezTo>
                  <a:pt x="9227413" y="3899632"/>
                  <a:pt x="9225119" y="3905924"/>
                  <a:pt x="9223349" y="3912387"/>
                </a:cubicBezTo>
                <a:cubicBezTo>
                  <a:pt x="9221590" y="3918861"/>
                  <a:pt x="9220472" y="3925258"/>
                  <a:pt x="9220002" y="3931607"/>
                </a:cubicBezTo>
                <a:cubicBezTo>
                  <a:pt x="9224937" y="3933491"/>
                  <a:pt x="9229516" y="3935013"/>
                  <a:pt x="9233753" y="3936189"/>
                </a:cubicBezTo>
                <a:cubicBezTo>
                  <a:pt x="9237990" y="3937364"/>
                  <a:pt x="9242273" y="3938360"/>
                  <a:pt x="9246624" y="3939191"/>
                </a:cubicBezTo>
                <a:cubicBezTo>
                  <a:pt x="9250974" y="3940014"/>
                  <a:pt x="9255496" y="3940597"/>
                  <a:pt x="9260202" y="3940950"/>
                </a:cubicBezTo>
                <a:cubicBezTo>
                  <a:pt x="9264908" y="3941303"/>
                  <a:pt x="9270080" y="3941485"/>
                  <a:pt x="9275723" y="3941485"/>
                </a:cubicBezTo>
                <a:cubicBezTo>
                  <a:pt x="9288182" y="3941485"/>
                  <a:pt x="9299351" y="3939899"/>
                  <a:pt x="9309229" y="3936724"/>
                </a:cubicBezTo>
                <a:cubicBezTo>
                  <a:pt x="9319107" y="3933548"/>
                  <a:pt x="9327502" y="3929197"/>
                  <a:pt x="9334445" y="3923670"/>
                </a:cubicBezTo>
                <a:cubicBezTo>
                  <a:pt x="9341367" y="3918142"/>
                  <a:pt x="9346657" y="3911631"/>
                  <a:pt x="9350310" y="3904097"/>
                </a:cubicBezTo>
                <a:cubicBezTo>
                  <a:pt x="9353953" y="3896581"/>
                  <a:pt x="9355780" y="3888462"/>
                  <a:pt x="9355780" y="3879760"/>
                </a:cubicBezTo>
                <a:cubicBezTo>
                  <a:pt x="9355780" y="3871297"/>
                  <a:pt x="9354718" y="3864134"/>
                  <a:pt x="9352604" y="3858254"/>
                </a:cubicBezTo>
                <a:cubicBezTo>
                  <a:pt x="9350492" y="3852373"/>
                  <a:pt x="9347547" y="3847440"/>
                  <a:pt x="9343788" y="3843442"/>
                </a:cubicBezTo>
                <a:cubicBezTo>
                  <a:pt x="9340022" y="3839444"/>
                  <a:pt x="9335498" y="3836089"/>
                  <a:pt x="9330210" y="3833391"/>
                </a:cubicBezTo>
                <a:cubicBezTo>
                  <a:pt x="9324912" y="3830685"/>
                  <a:pt x="9318975" y="3828391"/>
                  <a:pt x="9312396" y="3826507"/>
                </a:cubicBezTo>
                <a:lnTo>
                  <a:pt x="9292296" y="3820511"/>
                </a:lnTo>
                <a:cubicBezTo>
                  <a:pt x="9286425" y="3818638"/>
                  <a:pt x="9281893" y="3816640"/>
                  <a:pt x="9278718" y="3814526"/>
                </a:cubicBezTo>
                <a:cubicBezTo>
                  <a:pt x="9275553" y="3812403"/>
                  <a:pt x="9273965" y="3808769"/>
                  <a:pt x="9273965" y="3803586"/>
                </a:cubicBezTo>
                <a:cubicBezTo>
                  <a:pt x="9273965" y="3798183"/>
                  <a:pt x="9276194" y="3794244"/>
                  <a:pt x="9280659" y="3791777"/>
                </a:cubicBezTo>
                <a:cubicBezTo>
                  <a:pt x="9285124" y="3789309"/>
                  <a:pt x="9291359" y="3788066"/>
                  <a:pt x="9299353" y="3788066"/>
                </a:cubicBezTo>
                <a:cubicBezTo>
                  <a:pt x="9306878" y="3788066"/>
                  <a:pt x="9314049" y="3788956"/>
                  <a:pt x="9320868" y="3790715"/>
                </a:cubicBezTo>
                <a:cubicBezTo>
                  <a:pt x="9327686" y="3792474"/>
                  <a:pt x="9333910" y="3794540"/>
                  <a:pt x="9339553" y="3796882"/>
                </a:cubicBezTo>
                <a:cubicBezTo>
                  <a:pt x="9342145" y="3791948"/>
                  <a:pt x="9344373" y="3786191"/>
                  <a:pt x="9346257" y="3779603"/>
                </a:cubicBezTo>
                <a:cubicBezTo>
                  <a:pt x="9348141" y="3773023"/>
                  <a:pt x="9349317" y="3766674"/>
                  <a:pt x="9349786" y="3760564"/>
                </a:cubicBezTo>
                <a:cubicBezTo>
                  <a:pt x="9340614" y="3757275"/>
                  <a:pt x="9331559" y="3754807"/>
                  <a:pt x="9322629" y="3753154"/>
                </a:cubicBezTo>
                <a:cubicBezTo>
                  <a:pt x="9313696" y="3751509"/>
                  <a:pt x="9304641" y="3750686"/>
                  <a:pt x="9295480" y="3750686"/>
                </a:cubicBezTo>
                <a:close/>
                <a:moveTo>
                  <a:pt x="9116680" y="3750686"/>
                </a:moveTo>
                <a:cubicBezTo>
                  <a:pt x="9102098" y="3750686"/>
                  <a:pt x="9089350" y="3753221"/>
                  <a:pt x="9078421" y="3758268"/>
                </a:cubicBezTo>
                <a:cubicBezTo>
                  <a:pt x="9067482" y="3763328"/>
                  <a:pt x="9058321" y="3770203"/>
                  <a:pt x="9050911" y="3778895"/>
                </a:cubicBezTo>
                <a:cubicBezTo>
                  <a:pt x="9043509" y="3787597"/>
                  <a:pt x="9037914" y="3797828"/>
                  <a:pt x="9034157" y="3809581"/>
                </a:cubicBezTo>
                <a:cubicBezTo>
                  <a:pt x="9030390" y="3821342"/>
                  <a:pt x="9028515" y="3833917"/>
                  <a:pt x="9028515" y="3847324"/>
                </a:cubicBezTo>
                <a:cubicBezTo>
                  <a:pt x="9028515" y="3860959"/>
                  <a:pt x="9030331" y="3873534"/>
                  <a:pt x="9033975" y="3885057"/>
                </a:cubicBezTo>
                <a:cubicBezTo>
                  <a:pt x="9037618" y="3896579"/>
                  <a:pt x="9043261" y="3906514"/>
                  <a:pt x="9050911" y="3914852"/>
                </a:cubicBezTo>
                <a:cubicBezTo>
                  <a:pt x="9058551" y="3923201"/>
                  <a:pt x="9068418" y="3929722"/>
                  <a:pt x="9080535" y="3934426"/>
                </a:cubicBezTo>
                <a:cubicBezTo>
                  <a:pt x="9092641" y="3939122"/>
                  <a:pt x="9107157" y="3941484"/>
                  <a:pt x="9124093" y="3941484"/>
                </a:cubicBezTo>
                <a:cubicBezTo>
                  <a:pt x="9147129" y="3941484"/>
                  <a:pt x="9167821" y="3937955"/>
                  <a:pt x="9186162" y="3930897"/>
                </a:cubicBezTo>
                <a:cubicBezTo>
                  <a:pt x="9185923" y="3923382"/>
                  <a:pt x="9184862" y="3916324"/>
                  <a:pt x="9182987" y="3909736"/>
                </a:cubicBezTo>
                <a:cubicBezTo>
                  <a:pt x="9181103" y="3903157"/>
                  <a:pt x="9178866" y="3897516"/>
                  <a:pt x="9176284" y="3892810"/>
                </a:cubicBezTo>
                <a:cubicBezTo>
                  <a:pt x="9168759" y="3895630"/>
                  <a:pt x="9160822" y="3897810"/>
                  <a:pt x="9152474" y="3899332"/>
                </a:cubicBezTo>
                <a:cubicBezTo>
                  <a:pt x="9144126" y="3900871"/>
                  <a:pt x="9135959" y="3901626"/>
                  <a:pt x="9127966" y="3901626"/>
                </a:cubicBezTo>
                <a:cubicBezTo>
                  <a:pt x="9113383" y="3901626"/>
                  <a:pt x="9101639" y="3898452"/>
                  <a:pt x="9092700" y="3892101"/>
                </a:cubicBezTo>
                <a:cubicBezTo>
                  <a:pt x="9083768" y="3885752"/>
                  <a:pt x="9078824" y="3875530"/>
                  <a:pt x="9077888" y="3861424"/>
                </a:cubicBezTo>
                <a:lnTo>
                  <a:pt x="9194969" y="3861424"/>
                </a:lnTo>
                <a:cubicBezTo>
                  <a:pt x="9195439" y="3858832"/>
                  <a:pt x="9195860" y="3855371"/>
                  <a:pt x="9196213" y="3851020"/>
                </a:cubicBezTo>
                <a:cubicBezTo>
                  <a:pt x="9196568" y="3846669"/>
                  <a:pt x="9196739" y="3842261"/>
                  <a:pt x="9196739" y="3837796"/>
                </a:cubicBezTo>
                <a:cubicBezTo>
                  <a:pt x="9196737" y="3825568"/>
                  <a:pt x="9194968" y="3814114"/>
                  <a:pt x="9191439" y="3803413"/>
                </a:cubicBezTo>
                <a:cubicBezTo>
                  <a:pt x="9187919" y="3792713"/>
                  <a:pt x="9182689" y="3783485"/>
                  <a:pt x="9175756" y="3775730"/>
                </a:cubicBezTo>
                <a:cubicBezTo>
                  <a:pt x="9168813" y="3767964"/>
                  <a:pt x="9160409" y="3761854"/>
                  <a:pt x="9150540" y="3757389"/>
                </a:cubicBezTo>
                <a:cubicBezTo>
                  <a:pt x="9140662" y="3752923"/>
                  <a:pt x="9129378" y="3750686"/>
                  <a:pt x="9116680" y="3750686"/>
                </a:cubicBezTo>
                <a:close/>
                <a:moveTo>
                  <a:pt x="8989608" y="3720648"/>
                </a:moveTo>
                <a:lnTo>
                  <a:pt x="8999266" y="3720830"/>
                </a:lnTo>
                <a:cubicBezTo>
                  <a:pt x="9000547" y="3720830"/>
                  <a:pt x="9001571" y="3720973"/>
                  <a:pt x="9002337" y="3721288"/>
                </a:cubicBezTo>
                <a:cubicBezTo>
                  <a:pt x="9003093" y="3721604"/>
                  <a:pt x="9003694" y="3721966"/>
                  <a:pt x="9004135" y="3722436"/>
                </a:cubicBezTo>
                <a:cubicBezTo>
                  <a:pt x="9004556" y="3722894"/>
                  <a:pt x="9004852" y="3723392"/>
                  <a:pt x="9004997" y="3723947"/>
                </a:cubicBezTo>
                <a:cubicBezTo>
                  <a:pt x="9005150" y="3724501"/>
                  <a:pt x="9005236" y="3725085"/>
                  <a:pt x="9005236" y="3725697"/>
                </a:cubicBezTo>
                <a:cubicBezTo>
                  <a:pt x="9005236" y="3727780"/>
                  <a:pt x="9004049" y="3729425"/>
                  <a:pt x="9001696" y="3730660"/>
                </a:cubicBezTo>
                <a:cubicBezTo>
                  <a:pt x="8999334" y="3731875"/>
                  <a:pt x="8996227" y="3732495"/>
                  <a:pt x="8992373" y="3732495"/>
                </a:cubicBezTo>
                <a:cubicBezTo>
                  <a:pt x="8989428" y="3732495"/>
                  <a:pt x="8987086" y="3732083"/>
                  <a:pt x="8985344" y="3731261"/>
                </a:cubicBezTo>
                <a:cubicBezTo>
                  <a:pt x="8983594" y="3730429"/>
                  <a:pt x="8982715" y="3728842"/>
                  <a:pt x="8982715" y="3726517"/>
                </a:cubicBezTo>
                <a:cubicBezTo>
                  <a:pt x="8982715" y="3725838"/>
                  <a:pt x="8982829" y="3725160"/>
                  <a:pt x="8983040" y="3724451"/>
                </a:cubicBezTo>
                <a:cubicBezTo>
                  <a:pt x="8983257" y="3723756"/>
                  <a:pt x="8983621" y="3723105"/>
                  <a:pt x="8984147" y="3722532"/>
                </a:cubicBezTo>
                <a:cubicBezTo>
                  <a:pt x="8984654" y="3721949"/>
                  <a:pt x="8985371" y="3721479"/>
                  <a:pt x="8986251" y="3721107"/>
                </a:cubicBezTo>
                <a:cubicBezTo>
                  <a:pt x="8987141" y="3720743"/>
                  <a:pt x="8988259" y="3720580"/>
                  <a:pt x="8989608" y="3720648"/>
                </a:cubicBezTo>
                <a:close/>
                <a:moveTo>
                  <a:pt x="9036742" y="3690130"/>
                </a:moveTo>
                <a:lnTo>
                  <a:pt x="9036743" y="3690130"/>
                </a:lnTo>
                <a:lnTo>
                  <a:pt x="9036742" y="3690131"/>
                </a:lnTo>
                <a:close/>
                <a:moveTo>
                  <a:pt x="9293368" y="3680582"/>
                </a:moveTo>
                <a:cubicBezTo>
                  <a:pt x="9296791" y="3680582"/>
                  <a:pt x="9299267" y="3681854"/>
                  <a:pt x="9300750" y="3684398"/>
                </a:cubicBezTo>
                <a:cubicBezTo>
                  <a:pt x="9302261" y="3686933"/>
                  <a:pt x="9303016" y="3690604"/>
                  <a:pt x="9303016" y="3695385"/>
                </a:cubicBezTo>
                <a:cubicBezTo>
                  <a:pt x="9303016" y="3700168"/>
                  <a:pt x="9302261" y="3703820"/>
                  <a:pt x="9300750" y="3706364"/>
                </a:cubicBezTo>
                <a:cubicBezTo>
                  <a:pt x="9299267" y="3708908"/>
                  <a:pt x="9296791" y="3710169"/>
                  <a:pt x="9293368" y="3710169"/>
                </a:cubicBezTo>
                <a:cubicBezTo>
                  <a:pt x="9289993" y="3710169"/>
                  <a:pt x="9287554" y="3708906"/>
                  <a:pt x="9286062" y="3706364"/>
                </a:cubicBezTo>
                <a:cubicBezTo>
                  <a:pt x="9284562" y="3703820"/>
                  <a:pt x="9283806" y="3700168"/>
                  <a:pt x="9283806" y="3695385"/>
                </a:cubicBezTo>
                <a:cubicBezTo>
                  <a:pt x="9283806" y="3690604"/>
                  <a:pt x="9284560" y="3686933"/>
                  <a:pt x="9286062" y="3684398"/>
                </a:cubicBezTo>
                <a:cubicBezTo>
                  <a:pt x="9287554" y="3681854"/>
                  <a:pt x="9289993" y="3680582"/>
                  <a:pt x="9293368" y="3680582"/>
                </a:cubicBezTo>
                <a:close/>
                <a:moveTo>
                  <a:pt x="9239606" y="3680582"/>
                </a:moveTo>
                <a:cubicBezTo>
                  <a:pt x="9243038" y="3680582"/>
                  <a:pt x="9245506" y="3681854"/>
                  <a:pt x="9247008" y="3684398"/>
                </a:cubicBezTo>
                <a:cubicBezTo>
                  <a:pt x="9248519" y="3686933"/>
                  <a:pt x="9249264" y="3690604"/>
                  <a:pt x="9249264" y="3695385"/>
                </a:cubicBezTo>
                <a:cubicBezTo>
                  <a:pt x="9249264" y="3700168"/>
                  <a:pt x="9248519" y="3703820"/>
                  <a:pt x="9247008" y="3706364"/>
                </a:cubicBezTo>
                <a:cubicBezTo>
                  <a:pt x="9245507" y="3708908"/>
                  <a:pt x="9243040" y="3710169"/>
                  <a:pt x="9239606" y="3710169"/>
                </a:cubicBezTo>
                <a:cubicBezTo>
                  <a:pt x="9236240" y="3710169"/>
                  <a:pt x="9233801" y="3708906"/>
                  <a:pt x="9232310" y="3706364"/>
                </a:cubicBezTo>
                <a:cubicBezTo>
                  <a:pt x="9230799" y="3703820"/>
                  <a:pt x="9230062" y="3700168"/>
                  <a:pt x="9230062" y="3695385"/>
                </a:cubicBezTo>
                <a:cubicBezTo>
                  <a:pt x="9230062" y="3690604"/>
                  <a:pt x="9230799" y="3686933"/>
                  <a:pt x="9232310" y="3684398"/>
                </a:cubicBezTo>
                <a:cubicBezTo>
                  <a:pt x="9233801" y="3681854"/>
                  <a:pt x="9236240" y="3680582"/>
                  <a:pt x="9239606" y="3680582"/>
                </a:cubicBezTo>
                <a:close/>
                <a:moveTo>
                  <a:pt x="8941100" y="3680582"/>
                </a:moveTo>
                <a:cubicBezTo>
                  <a:pt x="8944524" y="3680582"/>
                  <a:pt x="8946991" y="3681854"/>
                  <a:pt x="8948491" y="3684398"/>
                </a:cubicBezTo>
                <a:cubicBezTo>
                  <a:pt x="8950002" y="3686933"/>
                  <a:pt x="8950748" y="3690604"/>
                  <a:pt x="8950748" y="3695385"/>
                </a:cubicBezTo>
                <a:cubicBezTo>
                  <a:pt x="8950748" y="3700168"/>
                  <a:pt x="8950002" y="3703820"/>
                  <a:pt x="8948491" y="3706364"/>
                </a:cubicBezTo>
                <a:cubicBezTo>
                  <a:pt x="8946991" y="3708908"/>
                  <a:pt x="8944524" y="3710169"/>
                  <a:pt x="8941100" y="3710169"/>
                </a:cubicBezTo>
                <a:cubicBezTo>
                  <a:pt x="8937725" y="3710169"/>
                  <a:pt x="8935295" y="3708906"/>
                  <a:pt x="8933804" y="3706364"/>
                </a:cubicBezTo>
                <a:cubicBezTo>
                  <a:pt x="8932293" y="3703820"/>
                  <a:pt x="8931547" y="3700168"/>
                  <a:pt x="8931547" y="3695385"/>
                </a:cubicBezTo>
                <a:cubicBezTo>
                  <a:pt x="8931547" y="3690604"/>
                  <a:pt x="8932293" y="3686933"/>
                  <a:pt x="8933804" y="3684398"/>
                </a:cubicBezTo>
                <a:cubicBezTo>
                  <a:pt x="8935295" y="3681854"/>
                  <a:pt x="8937725" y="3680582"/>
                  <a:pt x="8941100" y="3680582"/>
                </a:cubicBezTo>
                <a:close/>
                <a:moveTo>
                  <a:pt x="9046572" y="3680300"/>
                </a:moveTo>
                <a:cubicBezTo>
                  <a:pt x="9049268" y="3680300"/>
                  <a:pt x="9051373" y="3681219"/>
                  <a:pt x="9052873" y="3683015"/>
                </a:cubicBezTo>
                <a:cubicBezTo>
                  <a:pt x="9054364" y="3684822"/>
                  <a:pt x="9055178" y="3687204"/>
                  <a:pt x="9055301" y="3690130"/>
                </a:cubicBezTo>
                <a:lnTo>
                  <a:pt x="9036743" y="3690130"/>
                </a:lnTo>
                <a:lnTo>
                  <a:pt x="9039591" y="3682873"/>
                </a:lnTo>
                <a:cubicBezTo>
                  <a:pt x="9041188" y="3681171"/>
                  <a:pt x="9043513" y="3680300"/>
                  <a:pt x="9046572" y="3680300"/>
                </a:cubicBezTo>
                <a:close/>
                <a:moveTo>
                  <a:pt x="8993378" y="3678932"/>
                </a:moveTo>
                <a:cubicBezTo>
                  <a:pt x="8995950" y="3678932"/>
                  <a:pt x="8997805" y="3679686"/>
                  <a:pt x="8998933" y="3681180"/>
                </a:cubicBezTo>
                <a:cubicBezTo>
                  <a:pt x="9000071" y="3682691"/>
                  <a:pt x="9000635" y="3684717"/>
                  <a:pt x="9000635" y="3687290"/>
                </a:cubicBezTo>
                <a:cubicBezTo>
                  <a:pt x="9000637" y="3689862"/>
                  <a:pt x="9000071" y="3691889"/>
                  <a:pt x="8998933" y="3693352"/>
                </a:cubicBezTo>
                <a:cubicBezTo>
                  <a:pt x="8997805" y="3694823"/>
                  <a:pt x="8995950" y="3695560"/>
                  <a:pt x="8993378" y="3695560"/>
                </a:cubicBezTo>
                <a:cubicBezTo>
                  <a:pt x="8990739" y="3695560"/>
                  <a:pt x="8988845" y="3694823"/>
                  <a:pt x="8987678" y="3693352"/>
                </a:cubicBezTo>
                <a:cubicBezTo>
                  <a:pt x="8986522" y="3691889"/>
                  <a:pt x="8985937" y="3689862"/>
                  <a:pt x="8985937" y="3687290"/>
                </a:cubicBezTo>
                <a:cubicBezTo>
                  <a:pt x="8985937" y="3684717"/>
                  <a:pt x="8986520" y="3682691"/>
                  <a:pt x="8987678" y="3681180"/>
                </a:cubicBezTo>
                <a:cubicBezTo>
                  <a:pt x="8988845" y="3679688"/>
                  <a:pt x="8990737" y="3678932"/>
                  <a:pt x="8993378" y="3678932"/>
                </a:cubicBezTo>
                <a:close/>
                <a:moveTo>
                  <a:pt x="9144631" y="3672303"/>
                </a:moveTo>
                <a:cubicBezTo>
                  <a:pt x="9140883" y="3672303"/>
                  <a:pt x="9137594" y="3672934"/>
                  <a:pt x="9134773" y="3674206"/>
                </a:cubicBezTo>
                <a:cubicBezTo>
                  <a:pt x="9131933" y="3675469"/>
                  <a:pt x="9129553" y="3677228"/>
                  <a:pt x="9127650" y="3679456"/>
                </a:cubicBezTo>
                <a:cubicBezTo>
                  <a:pt x="9125766" y="3681684"/>
                  <a:pt x="9124340" y="3684294"/>
                  <a:pt x="9123404" y="3687231"/>
                </a:cubicBezTo>
                <a:cubicBezTo>
                  <a:pt x="9122476" y="3690196"/>
                  <a:pt x="9122007" y="3693400"/>
                  <a:pt x="9122007" y="3696832"/>
                </a:cubicBezTo>
                <a:cubicBezTo>
                  <a:pt x="9122007" y="3700332"/>
                  <a:pt x="9122494" y="3703574"/>
                  <a:pt x="9123450" y="3706557"/>
                </a:cubicBezTo>
                <a:cubicBezTo>
                  <a:pt x="9124415" y="3709548"/>
                  <a:pt x="9125850" y="3712131"/>
                  <a:pt x="9127753" y="3714292"/>
                </a:cubicBezTo>
                <a:cubicBezTo>
                  <a:pt x="9129657" y="3716461"/>
                  <a:pt x="9132047" y="3718174"/>
                  <a:pt x="9134944" y="3719398"/>
                </a:cubicBezTo>
                <a:cubicBezTo>
                  <a:pt x="9137841" y="3720630"/>
                  <a:pt x="9141245" y="3721262"/>
                  <a:pt x="9145166" y="3721262"/>
                </a:cubicBezTo>
                <a:cubicBezTo>
                  <a:pt x="9147471" y="3721262"/>
                  <a:pt x="9149671" y="3721128"/>
                  <a:pt x="9151774" y="3720851"/>
                </a:cubicBezTo>
                <a:cubicBezTo>
                  <a:pt x="9153888" y="3720584"/>
                  <a:pt x="9156145" y="3719972"/>
                  <a:pt x="9158569" y="3719007"/>
                </a:cubicBezTo>
                <a:cubicBezTo>
                  <a:pt x="9158569" y="3716827"/>
                  <a:pt x="9158330" y="3714952"/>
                  <a:pt x="9157852" y="3713346"/>
                </a:cubicBezTo>
                <a:cubicBezTo>
                  <a:pt x="9157365" y="3711748"/>
                  <a:pt x="9156753" y="3710353"/>
                  <a:pt x="9156036" y="3709138"/>
                </a:cubicBezTo>
                <a:cubicBezTo>
                  <a:pt x="9155012" y="3709502"/>
                  <a:pt x="9154122" y="3709807"/>
                  <a:pt x="9153367" y="3710037"/>
                </a:cubicBezTo>
                <a:cubicBezTo>
                  <a:pt x="9152611" y="3710285"/>
                  <a:pt x="9151874" y="3710456"/>
                  <a:pt x="9151148" y="3710581"/>
                </a:cubicBezTo>
                <a:cubicBezTo>
                  <a:pt x="9150411" y="3710715"/>
                  <a:pt x="9149683" y="3710783"/>
                  <a:pt x="9148929" y="3710811"/>
                </a:cubicBezTo>
                <a:cubicBezTo>
                  <a:pt x="9148172" y="3710840"/>
                  <a:pt x="9147350" y="3710849"/>
                  <a:pt x="9146442" y="3710849"/>
                </a:cubicBezTo>
                <a:cubicBezTo>
                  <a:pt x="9142942" y="3710849"/>
                  <a:pt x="9140170" y="3709748"/>
                  <a:pt x="9138113" y="3707511"/>
                </a:cubicBezTo>
                <a:cubicBezTo>
                  <a:pt x="9136056" y="3705283"/>
                  <a:pt x="9135042" y="3701717"/>
                  <a:pt x="9135042" y="3696830"/>
                </a:cubicBezTo>
                <a:cubicBezTo>
                  <a:pt x="9135042" y="3692308"/>
                  <a:pt x="9135988" y="3688827"/>
                  <a:pt x="9137892" y="3686369"/>
                </a:cubicBezTo>
                <a:cubicBezTo>
                  <a:pt x="9139793" y="3683939"/>
                  <a:pt x="9142615" y="3682716"/>
                  <a:pt x="9146344" y="3682716"/>
                </a:cubicBezTo>
                <a:cubicBezTo>
                  <a:pt x="9148094" y="3682716"/>
                  <a:pt x="9149662" y="3682821"/>
                  <a:pt x="9151011" y="3683031"/>
                </a:cubicBezTo>
                <a:cubicBezTo>
                  <a:pt x="9152377" y="3683242"/>
                  <a:pt x="9153956" y="3683652"/>
                  <a:pt x="9155763" y="3684255"/>
                </a:cubicBezTo>
                <a:cubicBezTo>
                  <a:pt x="9156537" y="3682676"/>
                  <a:pt x="9157121" y="3681023"/>
                  <a:pt x="9157485" y="3679321"/>
                </a:cubicBezTo>
                <a:cubicBezTo>
                  <a:pt x="9157849" y="3677599"/>
                  <a:pt x="9158020" y="3676051"/>
                  <a:pt x="9158020" y="3674654"/>
                </a:cubicBezTo>
                <a:cubicBezTo>
                  <a:pt x="9156748" y="3674176"/>
                  <a:pt x="9155610" y="3673783"/>
                  <a:pt x="9154577" y="3673478"/>
                </a:cubicBezTo>
                <a:cubicBezTo>
                  <a:pt x="9153553" y="3673173"/>
                  <a:pt x="9152531" y="3672934"/>
                  <a:pt x="9151507" y="3672752"/>
                </a:cubicBezTo>
                <a:cubicBezTo>
                  <a:pt x="9150484" y="3672561"/>
                  <a:pt x="9149412" y="3672465"/>
                  <a:pt x="9148294" y="3672399"/>
                </a:cubicBezTo>
                <a:cubicBezTo>
                  <a:pt x="9147175" y="3672331"/>
                  <a:pt x="9145960" y="3672303"/>
                  <a:pt x="9144631" y="3672303"/>
                </a:cubicBezTo>
                <a:close/>
                <a:moveTo>
                  <a:pt x="9099215" y="3672303"/>
                </a:moveTo>
                <a:cubicBezTo>
                  <a:pt x="9093537" y="3672303"/>
                  <a:pt x="9089061" y="3673603"/>
                  <a:pt x="9085771" y="3676195"/>
                </a:cubicBezTo>
                <a:cubicBezTo>
                  <a:pt x="9082472" y="3678785"/>
                  <a:pt x="9080837" y="3682382"/>
                  <a:pt x="9080837" y="3686961"/>
                </a:cubicBezTo>
                <a:cubicBezTo>
                  <a:pt x="9080837" y="3690767"/>
                  <a:pt x="9081782" y="3693607"/>
                  <a:pt x="9083686" y="3695519"/>
                </a:cubicBezTo>
                <a:cubicBezTo>
                  <a:pt x="9085587" y="3697412"/>
                  <a:pt x="9088228" y="3698846"/>
                  <a:pt x="9091603" y="3699822"/>
                </a:cubicBezTo>
                <a:lnTo>
                  <a:pt x="9097215" y="3701438"/>
                </a:lnTo>
                <a:cubicBezTo>
                  <a:pt x="9098783" y="3701916"/>
                  <a:pt x="9099998" y="3702489"/>
                  <a:pt x="9100878" y="3703121"/>
                </a:cubicBezTo>
                <a:cubicBezTo>
                  <a:pt x="9101748" y="3703752"/>
                  <a:pt x="9102198" y="3704794"/>
                  <a:pt x="9102198" y="3706228"/>
                </a:cubicBezTo>
                <a:cubicBezTo>
                  <a:pt x="9102198" y="3707261"/>
                  <a:pt x="9101911" y="3708092"/>
                  <a:pt x="9101327" y="3708724"/>
                </a:cubicBezTo>
                <a:cubicBezTo>
                  <a:pt x="9100762" y="3709364"/>
                  <a:pt x="9100045" y="3709873"/>
                  <a:pt x="9099213" y="3710255"/>
                </a:cubicBezTo>
                <a:cubicBezTo>
                  <a:pt x="9098362" y="3710656"/>
                  <a:pt x="9097444" y="3710934"/>
                  <a:pt x="9096450" y="3711077"/>
                </a:cubicBezTo>
                <a:cubicBezTo>
                  <a:pt x="9095446" y="3711231"/>
                  <a:pt x="9094529" y="3711307"/>
                  <a:pt x="9093687" y="3711307"/>
                </a:cubicBezTo>
                <a:cubicBezTo>
                  <a:pt x="9091754" y="3711307"/>
                  <a:pt x="9089899" y="3711116"/>
                  <a:pt x="9088121" y="3710724"/>
                </a:cubicBezTo>
                <a:cubicBezTo>
                  <a:pt x="9086333" y="3710322"/>
                  <a:pt x="9084449" y="3709748"/>
                  <a:pt x="9082469" y="3708954"/>
                </a:cubicBezTo>
                <a:cubicBezTo>
                  <a:pt x="9081741" y="3710531"/>
                  <a:pt x="9081149" y="3712139"/>
                  <a:pt x="9080699" y="3713792"/>
                </a:cubicBezTo>
                <a:cubicBezTo>
                  <a:pt x="9080241" y="3715457"/>
                  <a:pt x="9079964" y="3717091"/>
                  <a:pt x="9079839" y="3718727"/>
                </a:cubicBezTo>
                <a:cubicBezTo>
                  <a:pt x="9081102" y="3719205"/>
                  <a:pt x="9082278" y="3719597"/>
                  <a:pt x="9083368" y="3719893"/>
                </a:cubicBezTo>
                <a:cubicBezTo>
                  <a:pt x="9084447" y="3720209"/>
                  <a:pt x="9085557" y="3720459"/>
                  <a:pt x="9086667" y="3720678"/>
                </a:cubicBezTo>
                <a:cubicBezTo>
                  <a:pt x="9087785" y="3720880"/>
                  <a:pt x="9088952" y="3721032"/>
                  <a:pt x="9090156" y="3721128"/>
                </a:cubicBezTo>
                <a:cubicBezTo>
                  <a:pt x="9091360" y="3721214"/>
                  <a:pt x="9092680" y="3721262"/>
                  <a:pt x="9094143" y="3721262"/>
                </a:cubicBezTo>
                <a:cubicBezTo>
                  <a:pt x="9097336" y="3721262"/>
                  <a:pt x="9100196" y="3720851"/>
                  <a:pt x="9102729" y="3720038"/>
                </a:cubicBezTo>
                <a:cubicBezTo>
                  <a:pt x="9105264" y="3719224"/>
                  <a:pt x="9107425" y="3718106"/>
                  <a:pt x="9109203" y="3716691"/>
                </a:cubicBezTo>
                <a:cubicBezTo>
                  <a:pt x="9110982" y="3715277"/>
                  <a:pt x="9112340" y="3713594"/>
                  <a:pt x="9113276" y="3711662"/>
                </a:cubicBezTo>
                <a:cubicBezTo>
                  <a:pt x="9114204" y="3709750"/>
                  <a:pt x="9114682" y="3707664"/>
                  <a:pt x="9114684" y="3705427"/>
                </a:cubicBezTo>
                <a:cubicBezTo>
                  <a:pt x="9114684" y="3703247"/>
                  <a:pt x="9114406" y="3701412"/>
                  <a:pt x="9113870" y="3699901"/>
                </a:cubicBezTo>
                <a:cubicBezTo>
                  <a:pt x="9113315" y="3698398"/>
                  <a:pt x="9112561" y="3697128"/>
                  <a:pt x="9111605" y="3696104"/>
                </a:cubicBezTo>
                <a:cubicBezTo>
                  <a:pt x="9110640" y="3695071"/>
                  <a:pt x="9109473" y="3694220"/>
                  <a:pt x="9108124" y="3693532"/>
                </a:cubicBezTo>
                <a:cubicBezTo>
                  <a:pt x="9106758" y="3692824"/>
                  <a:pt x="9105236" y="3692251"/>
                  <a:pt x="9103554" y="3691753"/>
                </a:cubicBezTo>
                <a:lnTo>
                  <a:pt x="9098391" y="3690222"/>
                </a:lnTo>
                <a:cubicBezTo>
                  <a:pt x="9096880" y="3689744"/>
                  <a:pt x="9095722" y="3689227"/>
                  <a:pt x="9094891" y="3688683"/>
                </a:cubicBezTo>
                <a:cubicBezTo>
                  <a:pt x="9094088" y="3688137"/>
                  <a:pt x="9093687" y="3687200"/>
                  <a:pt x="9093687" y="3685880"/>
                </a:cubicBezTo>
                <a:cubicBezTo>
                  <a:pt x="9093687" y="3684483"/>
                  <a:pt x="9094252" y="3683479"/>
                  <a:pt x="9095399" y="3682839"/>
                </a:cubicBezTo>
                <a:cubicBezTo>
                  <a:pt x="9096546" y="3682209"/>
                  <a:pt x="9098154" y="3681902"/>
                  <a:pt x="9100200" y="3681902"/>
                </a:cubicBezTo>
                <a:cubicBezTo>
                  <a:pt x="9102132" y="3681902"/>
                  <a:pt x="9103978" y="3682113"/>
                  <a:pt x="9105718" y="3682582"/>
                </a:cubicBezTo>
                <a:cubicBezTo>
                  <a:pt x="9107478" y="3683031"/>
                  <a:pt x="9109064" y="3683558"/>
                  <a:pt x="9110518" y="3684170"/>
                </a:cubicBezTo>
                <a:cubicBezTo>
                  <a:pt x="9111187" y="3682889"/>
                  <a:pt x="9111742" y="3681406"/>
                  <a:pt x="9112240" y="3679733"/>
                </a:cubicBezTo>
                <a:cubicBezTo>
                  <a:pt x="9112718" y="3678031"/>
                  <a:pt x="9113014" y="3676415"/>
                  <a:pt x="9113148" y="3674838"/>
                </a:cubicBezTo>
                <a:cubicBezTo>
                  <a:pt x="9110786" y="3674004"/>
                  <a:pt x="9108470" y="3673355"/>
                  <a:pt x="9106176" y="3672934"/>
                </a:cubicBezTo>
                <a:cubicBezTo>
                  <a:pt x="9103882" y="3672522"/>
                  <a:pt x="9101557" y="3672303"/>
                  <a:pt x="9099215" y="3672303"/>
                </a:cubicBezTo>
                <a:close/>
                <a:moveTo>
                  <a:pt x="8993287" y="3670483"/>
                </a:moveTo>
                <a:cubicBezTo>
                  <a:pt x="8990150" y="3670483"/>
                  <a:pt x="8987339" y="3670904"/>
                  <a:pt x="8984834" y="3671764"/>
                </a:cubicBezTo>
                <a:cubicBezTo>
                  <a:pt x="8982310" y="3672625"/>
                  <a:pt x="8980187" y="3673801"/>
                  <a:pt x="8978446" y="3675301"/>
                </a:cubicBezTo>
                <a:cubicBezTo>
                  <a:pt x="8976696" y="3676803"/>
                  <a:pt x="8975376" y="3678582"/>
                  <a:pt x="8974450" y="3680637"/>
                </a:cubicBezTo>
                <a:cubicBezTo>
                  <a:pt x="8973531" y="3682683"/>
                  <a:pt x="8973073" y="3684912"/>
                  <a:pt x="8973073" y="3687282"/>
                </a:cubicBezTo>
                <a:cubicBezTo>
                  <a:pt x="8973073" y="3689989"/>
                  <a:pt x="8973647" y="3692436"/>
                  <a:pt x="8974814" y="3694645"/>
                </a:cubicBezTo>
                <a:cubicBezTo>
                  <a:pt x="8975972" y="3696854"/>
                  <a:pt x="8977634" y="3698720"/>
                  <a:pt x="8979786" y="3700248"/>
                </a:cubicBezTo>
                <a:cubicBezTo>
                  <a:pt x="8977882" y="3701597"/>
                  <a:pt x="8976428" y="3703003"/>
                  <a:pt x="8975454" y="3704485"/>
                </a:cubicBezTo>
                <a:cubicBezTo>
                  <a:pt x="8974478" y="3705948"/>
                  <a:pt x="8973991" y="3707843"/>
                  <a:pt x="8973991" y="3710174"/>
                </a:cubicBezTo>
                <a:cubicBezTo>
                  <a:pt x="8973991" y="3712124"/>
                  <a:pt x="8974403" y="3713740"/>
                  <a:pt x="8975235" y="3714993"/>
                </a:cubicBezTo>
                <a:cubicBezTo>
                  <a:pt x="8976057" y="3716256"/>
                  <a:pt x="8977176" y="3717307"/>
                  <a:pt x="8978592" y="3718158"/>
                </a:cubicBezTo>
                <a:cubicBezTo>
                  <a:pt x="8976384" y="3719515"/>
                  <a:pt x="8974625" y="3721074"/>
                  <a:pt x="8973294" y="3722842"/>
                </a:cubicBezTo>
                <a:cubicBezTo>
                  <a:pt x="8971984" y="3724621"/>
                  <a:pt x="8971324" y="3726897"/>
                  <a:pt x="8971324" y="3729652"/>
                </a:cubicBezTo>
                <a:cubicBezTo>
                  <a:pt x="8971324" y="3731487"/>
                  <a:pt x="8971678" y="3733170"/>
                  <a:pt x="8972386" y="3734700"/>
                </a:cubicBezTo>
                <a:cubicBezTo>
                  <a:pt x="8973094" y="3736240"/>
                  <a:pt x="8974261" y="3737521"/>
                  <a:pt x="8975875" y="3738563"/>
                </a:cubicBezTo>
                <a:cubicBezTo>
                  <a:pt x="8977500" y="3739605"/>
                  <a:pt x="8979595" y="3740407"/>
                  <a:pt x="8982176" y="3741001"/>
                </a:cubicBezTo>
                <a:cubicBezTo>
                  <a:pt x="8984740" y="3741565"/>
                  <a:pt x="8987856" y="3741861"/>
                  <a:pt x="8991538" y="3741861"/>
                </a:cubicBezTo>
                <a:cubicBezTo>
                  <a:pt x="8995220" y="3741861"/>
                  <a:pt x="8998644" y="3741469"/>
                  <a:pt x="9001828" y="3740666"/>
                </a:cubicBezTo>
                <a:cubicBezTo>
                  <a:pt x="9005022" y="3739883"/>
                  <a:pt x="9007776" y="3738734"/>
                  <a:pt x="9010090" y="3737271"/>
                </a:cubicBezTo>
                <a:cubicBezTo>
                  <a:pt x="9012423" y="3735799"/>
                  <a:pt x="9014268" y="3734010"/>
                  <a:pt x="9015617" y="3731887"/>
                </a:cubicBezTo>
                <a:cubicBezTo>
                  <a:pt x="9016956" y="3729784"/>
                  <a:pt x="9017634" y="3727431"/>
                  <a:pt x="9017634" y="3724869"/>
                </a:cubicBezTo>
                <a:cubicBezTo>
                  <a:pt x="9017634" y="3720518"/>
                  <a:pt x="9016314" y="3717162"/>
                  <a:pt x="9013685" y="3714800"/>
                </a:cubicBezTo>
                <a:cubicBezTo>
                  <a:pt x="9011046" y="3712456"/>
                  <a:pt x="9006943" y="3711214"/>
                  <a:pt x="9001368" y="3711081"/>
                </a:cubicBezTo>
                <a:lnTo>
                  <a:pt x="8988775" y="3710899"/>
                </a:lnTo>
                <a:cubicBezTo>
                  <a:pt x="8986825" y="3710831"/>
                  <a:pt x="8985523" y="3710506"/>
                  <a:pt x="8984884" y="3709894"/>
                </a:cubicBezTo>
                <a:cubicBezTo>
                  <a:pt x="8984235" y="3709274"/>
                  <a:pt x="8983908" y="3708488"/>
                  <a:pt x="8983908" y="3707504"/>
                </a:cubicBezTo>
                <a:cubicBezTo>
                  <a:pt x="8983908" y="3706824"/>
                  <a:pt x="8984042" y="3706118"/>
                  <a:pt x="8984281" y="3705343"/>
                </a:cubicBezTo>
                <a:cubicBezTo>
                  <a:pt x="8984529" y="3704587"/>
                  <a:pt x="8985170" y="3703872"/>
                  <a:pt x="8986203" y="3703172"/>
                </a:cubicBezTo>
                <a:cubicBezTo>
                  <a:pt x="8988297" y="3703747"/>
                  <a:pt x="8990659" y="3704013"/>
                  <a:pt x="8993288" y="3704013"/>
                </a:cubicBezTo>
                <a:cubicBezTo>
                  <a:pt x="8996405" y="3704013"/>
                  <a:pt x="8999217" y="3703583"/>
                  <a:pt x="9001694" y="3702723"/>
                </a:cubicBezTo>
                <a:cubicBezTo>
                  <a:pt x="9004171" y="3701861"/>
                  <a:pt x="9006276" y="3700705"/>
                  <a:pt x="9007978" y="3699232"/>
                </a:cubicBezTo>
                <a:cubicBezTo>
                  <a:pt x="9009699" y="3697760"/>
                  <a:pt x="9011000" y="3696001"/>
                  <a:pt x="9011888" y="3693953"/>
                </a:cubicBezTo>
                <a:cubicBezTo>
                  <a:pt x="9012778" y="3691898"/>
                  <a:pt x="9013228" y="3689678"/>
                  <a:pt x="9013228" y="3687279"/>
                </a:cubicBezTo>
                <a:cubicBezTo>
                  <a:pt x="9013228" y="3685873"/>
                  <a:pt x="9013103" y="3684746"/>
                  <a:pt x="9012855" y="3683884"/>
                </a:cubicBezTo>
                <a:cubicBezTo>
                  <a:pt x="9012616" y="3683033"/>
                  <a:pt x="9012329" y="3682287"/>
                  <a:pt x="9012024" y="3681684"/>
                </a:cubicBezTo>
                <a:lnTo>
                  <a:pt x="9019474" y="3681684"/>
                </a:lnTo>
                <a:cubicBezTo>
                  <a:pt x="9019655" y="3680643"/>
                  <a:pt x="9019778" y="3679619"/>
                  <a:pt x="9019836" y="3678654"/>
                </a:cubicBezTo>
                <a:cubicBezTo>
                  <a:pt x="9019904" y="3677669"/>
                  <a:pt x="9019932" y="3676704"/>
                  <a:pt x="9019932" y="3675717"/>
                </a:cubicBezTo>
                <a:cubicBezTo>
                  <a:pt x="9019928" y="3674863"/>
                  <a:pt x="9019891" y="3674049"/>
                  <a:pt x="9019795" y="3673284"/>
                </a:cubicBezTo>
                <a:cubicBezTo>
                  <a:pt x="9019698" y="3672509"/>
                  <a:pt x="9019593" y="3671724"/>
                  <a:pt x="9019470" y="3670932"/>
                </a:cubicBezTo>
                <a:cubicBezTo>
                  <a:pt x="9016533" y="3670932"/>
                  <a:pt x="9014200" y="3671305"/>
                  <a:pt x="9012498" y="3672088"/>
                </a:cubicBezTo>
                <a:cubicBezTo>
                  <a:pt x="9010777" y="3672845"/>
                  <a:pt x="9009323" y="3674001"/>
                  <a:pt x="9008176" y="3675532"/>
                </a:cubicBezTo>
                <a:cubicBezTo>
                  <a:pt x="9006445" y="3674060"/>
                  <a:pt x="9004322" y="3672845"/>
                  <a:pt x="9001730" y="3671908"/>
                </a:cubicBezTo>
                <a:cubicBezTo>
                  <a:pt x="8999167" y="3670961"/>
                  <a:pt x="8996346" y="3670483"/>
                  <a:pt x="8993287" y="3670483"/>
                </a:cubicBezTo>
                <a:close/>
                <a:moveTo>
                  <a:pt x="9293361" y="3670394"/>
                </a:moveTo>
                <a:cubicBezTo>
                  <a:pt x="9289498" y="3670394"/>
                  <a:pt x="9286141" y="3671034"/>
                  <a:pt x="9283301" y="3672315"/>
                </a:cubicBezTo>
                <a:cubicBezTo>
                  <a:pt x="9280441" y="3673596"/>
                  <a:pt x="9278099" y="3675355"/>
                  <a:pt x="9276215" y="3677594"/>
                </a:cubicBezTo>
                <a:cubicBezTo>
                  <a:pt x="9274360" y="3679842"/>
                  <a:pt x="9272945" y="3682491"/>
                  <a:pt x="9271989" y="3685540"/>
                </a:cubicBezTo>
                <a:cubicBezTo>
                  <a:pt x="9271042" y="3688610"/>
                  <a:pt x="9270563" y="3691889"/>
                  <a:pt x="9270563" y="3695380"/>
                </a:cubicBezTo>
                <a:cubicBezTo>
                  <a:pt x="9270563" y="3698880"/>
                  <a:pt x="9271042" y="3702122"/>
                  <a:pt x="9271989" y="3705124"/>
                </a:cubicBezTo>
                <a:cubicBezTo>
                  <a:pt x="9272945" y="3708117"/>
                  <a:pt x="9274360" y="3710747"/>
                  <a:pt x="9276215" y="3712965"/>
                </a:cubicBezTo>
                <a:cubicBezTo>
                  <a:pt x="9278099" y="3715212"/>
                  <a:pt x="9280441" y="3716961"/>
                  <a:pt x="9283301" y="3718204"/>
                </a:cubicBezTo>
                <a:cubicBezTo>
                  <a:pt x="9286141" y="3719456"/>
                  <a:pt x="9289497" y="3720088"/>
                  <a:pt x="9293361" y="3720088"/>
                </a:cubicBezTo>
                <a:cubicBezTo>
                  <a:pt x="9297214" y="3720088"/>
                  <a:pt x="9300580" y="3719456"/>
                  <a:pt x="9303469" y="3718204"/>
                </a:cubicBezTo>
                <a:cubicBezTo>
                  <a:pt x="9306348" y="3716961"/>
                  <a:pt x="9308739" y="3715210"/>
                  <a:pt x="9310631" y="3712965"/>
                </a:cubicBezTo>
                <a:cubicBezTo>
                  <a:pt x="9312524" y="3710745"/>
                  <a:pt x="9313941" y="3708116"/>
                  <a:pt x="9314868" y="3705124"/>
                </a:cubicBezTo>
                <a:cubicBezTo>
                  <a:pt x="9315776" y="3702122"/>
                  <a:pt x="9316237" y="3698880"/>
                  <a:pt x="9316237" y="3695380"/>
                </a:cubicBezTo>
                <a:cubicBezTo>
                  <a:pt x="9316237" y="3691889"/>
                  <a:pt x="9315778" y="3688610"/>
                  <a:pt x="9314868" y="3685540"/>
                </a:cubicBezTo>
                <a:cubicBezTo>
                  <a:pt x="9313941" y="3682489"/>
                  <a:pt x="9312526" y="3679840"/>
                  <a:pt x="9310631" y="3677594"/>
                </a:cubicBezTo>
                <a:cubicBezTo>
                  <a:pt x="9308739" y="3675357"/>
                  <a:pt x="9306348" y="3673598"/>
                  <a:pt x="9303469" y="3672315"/>
                </a:cubicBezTo>
                <a:cubicBezTo>
                  <a:pt x="9300580" y="3671034"/>
                  <a:pt x="9297214" y="3670394"/>
                  <a:pt x="9293361" y="3670394"/>
                </a:cubicBezTo>
                <a:close/>
                <a:moveTo>
                  <a:pt x="9239603" y="3670394"/>
                </a:moveTo>
                <a:cubicBezTo>
                  <a:pt x="9235749" y="3670394"/>
                  <a:pt x="9232392" y="3671034"/>
                  <a:pt x="9229552" y="3672315"/>
                </a:cubicBezTo>
                <a:cubicBezTo>
                  <a:pt x="9226692" y="3673596"/>
                  <a:pt x="9224341" y="3675355"/>
                  <a:pt x="9222476" y="3677594"/>
                </a:cubicBezTo>
                <a:cubicBezTo>
                  <a:pt x="9220602" y="3679842"/>
                  <a:pt x="9219196" y="3682491"/>
                  <a:pt x="9218250" y="3685540"/>
                </a:cubicBezTo>
                <a:cubicBezTo>
                  <a:pt x="9217294" y="3688610"/>
                  <a:pt x="9216825" y="3691889"/>
                  <a:pt x="9216825" y="3695380"/>
                </a:cubicBezTo>
                <a:cubicBezTo>
                  <a:pt x="9216825" y="3698880"/>
                  <a:pt x="9217294" y="3702122"/>
                  <a:pt x="9218250" y="3705124"/>
                </a:cubicBezTo>
                <a:cubicBezTo>
                  <a:pt x="9219198" y="3708117"/>
                  <a:pt x="9220603" y="3710747"/>
                  <a:pt x="9222476" y="3712965"/>
                </a:cubicBezTo>
                <a:cubicBezTo>
                  <a:pt x="9224341" y="3715212"/>
                  <a:pt x="9226694" y="3716961"/>
                  <a:pt x="9229552" y="3718204"/>
                </a:cubicBezTo>
                <a:cubicBezTo>
                  <a:pt x="9232392" y="3719456"/>
                  <a:pt x="9235747" y="3720088"/>
                  <a:pt x="9239603" y="3720088"/>
                </a:cubicBezTo>
                <a:cubicBezTo>
                  <a:pt x="9243475" y="3720088"/>
                  <a:pt x="9246840" y="3719456"/>
                  <a:pt x="9249719" y="3718204"/>
                </a:cubicBezTo>
                <a:cubicBezTo>
                  <a:pt x="9252599" y="3716961"/>
                  <a:pt x="9254978" y="3715210"/>
                  <a:pt x="9256882" y="3712965"/>
                </a:cubicBezTo>
                <a:cubicBezTo>
                  <a:pt x="9258786" y="3710745"/>
                  <a:pt x="9260200" y="3708116"/>
                  <a:pt x="9261108" y="3705124"/>
                </a:cubicBezTo>
                <a:cubicBezTo>
                  <a:pt x="9262027" y="3702122"/>
                  <a:pt x="9262494" y="3698880"/>
                  <a:pt x="9262494" y="3695380"/>
                </a:cubicBezTo>
                <a:cubicBezTo>
                  <a:pt x="9262496" y="3691889"/>
                  <a:pt x="9262027" y="3688610"/>
                  <a:pt x="9261108" y="3685540"/>
                </a:cubicBezTo>
                <a:cubicBezTo>
                  <a:pt x="9260200" y="3682489"/>
                  <a:pt x="9258786" y="3679840"/>
                  <a:pt x="9256882" y="3677594"/>
                </a:cubicBezTo>
                <a:cubicBezTo>
                  <a:pt x="9254978" y="3675357"/>
                  <a:pt x="9252599" y="3673598"/>
                  <a:pt x="9249719" y="3672315"/>
                </a:cubicBezTo>
                <a:cubicBezTo>
                  <a:pt x="9246840" y="3671034"/>
                  <a:pt x="9243475" y="3670394"/>
                  <a:pt x="9239603" y="3670394"/>
                </a:cubicBezTo>
                <a:close/>
                <a:moveTo>
                  <a:pt x="9046759" y="3670392"/>
                </a:moveTo>
                <a:cubicBezTo>
                  <a:pt x="9042963" y="3670392"/>
                  <a:pt x="9039645" y="3671041"/>
                  <a:pt x="9036794" y="3672352"/>
                </a:cubicBezTo>
                <a:cubicBezTo>
                  <a:pt x="9033936" y="3673682"/>
                  <a:pt x="9031555" y="3675469"/>
                  <a:pt x="9029614" y="3677745"/>
                </a:cubicBezTo>
                <a:cubicBezTo>
                  <a:pt x="9027692" y="3680002"/>
                  <a:pt x="9026228" y="3682671"/>
                  <a:pt x="9025254" y="3685721"/>
                </a:cubicBezTo>
                <a:cubicBezTo>
                  <a:pt x="9024278" y="3688801"/>
                  <a:pt x="9023782" y="3692071"/>
                  <a:pt x="9023782" y="3695551"/>
                </a:cubicBezTo>
                <a:cubicBezTo>
                  <a:pt x="9023782" y="3699108"/>
                  <a:pt x="9024260" y="3702398"/>
                  <a:pt x="9025207" y="3705391"/>
                </a:cubicBezTo>
                <a:cubicBezTo>
                  <a:pt x="9026172" y="3708403"/>
                  <a:pt x="9027637" y="3710986"/>
                  <a:pt x="9029615" y="3713157"/>
                </a:cubicBezTo>
                <a:cubicBezTo>
                  <a:pt x="9031613" y="3715337"/>
                  <a:pt x="9034186" y="3717030"/>
                  <a:pt x="9037342" y="3718254"/>
                </a:cubicBezTo>
                <a:cubicBezTo>
                  <a:pt x="9040498" y="3719487"/>
                  <a:pt x="9044285" y="3720089"/>
                  <a:pt x="9048693" y="3720089"/>
                </a:cubicBezTo>
                <a:cubicBezTo>
                  <a:pt x="9054698" y="3720089"/>
                  <a:pt x="9060082" y="3719182"/>
                  <a:pt x="9064863" y="3717344"/>
                </a:cubicBezTo>
                <a:cubicBezTo>
                  <a:pt x="9064797" y="3715375"/>
                  <a:pt x="9064530" y="3713539"/>
                  <a:pt x="9064032" y="3711826"/>
                </a:cubicBezTo>
                <a:cubicBezTo>
                  <a:pt x="9063545" y="3710114"/>
                  <a:pt x="9062970" y="3708642"/>
                  <a:pt x="9062291" y="3707418"/>
                </a:cubicBezTo>
                <a:cubicBezTo>
                  <a:pt x="9060330" y="3708155"/>
                  <a:pt x="9058255" y="3708719"/>
                  <a:pt x="9056084" y="3709100"/>
                </a:cubicBezTo>
                <a:cubicBezTo>
                  <a:pt x="9053924" y="3709512"/>
                  <a:pt x="9051781" y="3709703"/>
                  <a:pt x="9049696" y="3709703"/>
                </a:cubicBezTo>
                <a:cubicBezTo>
                  <a:pt x="9045899" y="3709703"/>
                  <a:pt x="9042831" y="3708890"/>
                  <a:pt x="9040506" y="3707227"/>
                </a:cubicBezTo>
                <a:cubicBezTo>
                  <a:pt x="9038184" y="3705573"/>
                  <a:pt x="9036892" y="3702915"/>
                  <a:pt x="9036653" y="3699233"/>
                </a:cubicBezTo>
                <a:lnTo>
                  <a:pt x="9067166" y="3699233"/>
                </a:lnTo>
                <a:cubicBezTo>
                  <a:pt x="9067280" y="3698564"/>
                  <a:pt x="9067386" y="3697665"/>
                  <a:pt x="9067471" y="3696527"/>
                </a:cubicBezTo>
                <a:cubicBezTo>
                  <a:pt x="9067576" y="3695389"/>
                  <a:pt x="9067614" y="3694251"/>
                  <a:pt x="9067614" y="3693084"/>
                </a:cubicBezTo>
                <a:cubicBezTo>
                  <a:pt x="9067614" y="3689900"/>
                  <a:pt x="9067164" y="3686906"/>
                  <a:pt x="9066237" y="3684123"/>
                </a:cubicBezTo>
                <a:cubicBezTo>
                  <a:pt x="9065318" y="3681331"/>
                  <a:pt x="9063951" y="3678932"/>
                  <a:pt x="9062144" y="3676914"/>
                </a:cubicBezTo>
                <a:cubicBezTo>
                  <a:pt x="9060346" y="3674896"/>
                  <a:pt x="9058157" y="3673309"/>
                  <a:pt x="9055585" y="3672133"/>
                </a:cubicBezTo>
                <a:cubicBezTo>
                  <a:pt x="9053003" y="3670966"/>
                  <a:pt x="9050067" y="3670392"/>
                  <a:pt x="9046759" y="3670392"/>
                </a:cubicBezTo>
                <a:close/>
                <a:moveTo>
                  <a:pt x="8941095" y="3670388"/>
                </a:moveTo>
                <a:cubicBezTo>
                  <a:pt x="8937231" y="3670388"/>
                  <a:pt x="8933884" y="3671029"/>
                  <a:pt x="8931044" y="3672320"/>
                </a:cubicBezTo>
                <a:cubicBezTo>
                  <a:pt x="8928184" y="3673601"/>
                  <a:pt x="8925833" y="3675351"/>
                  <a:pt x="8923958" y="3677599"/>
                </a:cubicBezTo>
                <a:cubicBezTo>
                  <a:pt x="8922094" y="3679836"/>
                  <a:pt x="8920697" y="3682485"/>
                  <a:pt x="8919732" y="3685536"/>
                </a:cubicBezTo>
                <a:cubicBezTo>
                  <a:pt x="8918776" y="3688606"/>
                  <a:pt x="8918307" y="3691885"/>
                  <a:pt x="8918307" y="3695385"/>
                </a:cubicBezTo>
                <a:cubicBezTo>
                  <a:pt x="8918307" y="3698875"/>
                  <a:pt x="8918774" y="3702127"/>
                  <a:pt x="8919732" y="3705120"/>
                </a:cubicBezTo>
                <a:cubicBezTo>
                  <a:pt x="8920697" y="3708114"/>
                  <a:pt x="8922094" y="3710743"/>
                  <a:pt x="8923958" y="3712972"/>
                </a:cubicBezTo>
                <a:cubicBezTo>
                  <a:pt x="8925833" y="3715209"/>
                  <a:pt x="8928184" y="3716959"/>
                  <a:pt x="8931044" y="3718202"/>
                </a:cubicBezTo>
                <a:cubicBezTo>
                  <a:pt x="8933884" y="3719455"/>
                  <a:pt x="8937231" y="3720095"/>
                  <a:pt x="8941095" y="3720095"/>
                </a:cubicBezTo>
                <a:cubicBezTo>
                  <a:pt x="8944957" y="3720095"/>
                  <a:pt x="8948324" y="3719455"/>
                  <a:pt x="8951212" y="3718202"/>
                </a:cubicBezTo>
                <a:cubicBezTo>
                  <a:pt x="8954080" y="3716959"/>
                  <a:pt x="8956462" y="3715209"/>
                  <a:pt x="8958364" y="3712972"/>
                </a:cubicBezTo>
                <a:cubicBezTo>
                  <a:pt x="8960267" y="3710743"/>
                  <a:pt x="8961682" y="3708114"/>
                  <a:pt x="8962601" y="3705120"/>
                </a:cubicBezTo>
                <a:cubicBezTo>
                  <a:pt x="8963509" y="3702127"/>
                  <a:pt x="8963978" y="3698876"/>
                  <a:pt x="8963978" y="3695385"/>
                </a:cubicBezTo>
                <a:cubicBezTo>
                  <a:pt x="8963978" y="3691885"/>
                  <a:pt x="8963510" y="3688604"/>
                  <a:pt x="8962601" y="3685536"/>
                </a:cubicBezTo>
                <a:cubicBezTo>
                  <a:pt x="8961682" y="3682485"/>
                  <a:pt x="8960267" y="3679836"/>
                  <a:pt x="8958364" y="3677599"/>
                </a:cubicBezTo>
                <a:cubicBezTo>
                  <a:pt x="8956460" y="3675351"/>
                  <a:pt x="8954080" y="3673601"/>
                  <a:pt x="8951212" y="3672320"/>
                </a:cubicBezTo>
                <a:cubicBezTo>
                  <a:pt x="8948324" y="3671029"/>
                  <a:pt x="8944957" y="3670388"/>
                  <a:pt x="8941095" y="3670388"/>
                </a:cubicBezTo>
                <a:close/>
                <a:moveTo>
                  <a:pt x="8786509" y="3663449"/>
                </a:moveTo>
                <a:cubicBezTo>
                  <a:pt x="8769172" y="3663449"/>
                  <a:pt x="8755125" y="3677496"/>
                  <a:pt x="8755125" y="3694832"/>
                </a:cubicBezTo>
                <a:cubicBezTo>
                  <a:pt x="8755125" y="3712171"/>
                  <a:pt x="8769172" y="3726227"/>
                  <a:pt x="8786509" y="3726227"/>
                </a:cubicBezTo>
                <a:cubicBezTo>
                  <a:pt x="8803847" y="3726227"/>
                  <a:pt x="8817903" y="3712169"/>
                  <a:pt x="8817903" y="3694832"/>
                </a:cubicBezTo>
                <a:cubicBezTo>
                  <a:pt x="8817903" y="3677496"/>
                  <a:pt x="8803846" y="3663449"/>
                  <a:pt x="8786509" y="3663449"/>
                </a:cubicBezTo>
                <a:close/>
                <a:moveTo>
                  <a:pt x="9174217" y="3653573"/>
                </a:moveTo>
                <a:cubicBezTo>
                  <a:pt x="9173184" y="3653573"/>
                  <a:pt x="9172133" y="3653601"/>
                  <a:pt x="9171052" y="3653658"/>
                </a:cubicBezTo>
                <a:cubicBezTo>
                  <a:pt x="9169962" y="3653726"/>
                  <a:pt x="9168911" y="3653849"/>
                  <a:pt x="9167887" y="3654031"/>
                </a:cubicBezTo>
                <a:lnTo>
                  <a:pt x="9167887" y="3720261"/>
                </a:lnTo>
                <a:cubicBezTo>
                  <a:pt x="9168977" y="3720443"/>
                  <a:pt x="9170049" y="3720557"/>
                  <a:pt x="9171091" y="3720634"/>
                </a:cubicBezTo>
                <a:cubicBezTo>
                  <a:pt x="9172153" y="3720700"/>
                  <a:pt x="9173186" y="3720719"/>
                  <a:pt x="9174218" y="3720719"/>
                </a:cubicBezTo>
                <a:cubicBezTo>
                  <a:pt x="9175251" y="3720719"/>
                  <a:pt x="9176302" y="3720700"/>
                  <a:pt x="9177383" y="3720634"/>
                </a:cubicBezTo>
                <a:cubicBezTo>
                  <a:pt x="9178473" y="3720557"/>
                  <a:pt x="9179554" y="3720443"/>
                  <a:pt x="9180644" y="3720261"/>
                </a:cubicBezTo>
                <a:lnTo>
                  <a:pt x="9180644" y="3695667"/>
                </a:lnTo>
                <a:cubicBezTo>
                  <a:pt x="9180644" y="3693123"/>
                  <a:pt x="9180930" y="3691077"/>
                  <a:pt x="9181504" y="3689489"/>
                </a:cubicBezTo>
                <a:cubicBezTo>
                  <a:pt x="9182079" y="3687930"/>
                  <a:pt x="9182805" y="3686706"/>
                  <a:pt x="9183675" y="3685836"/>
                </a:cubicBezTo>
                <a:cubicBezTo>
                  <a:pt x="9184546" y="3684965"/>
                  <a:pt x="9185530" y="3684371"/>
                  <a:pt x="9186620" y="3684066"/>
                </a:cubicBezTo>
                <a:cubicBezTo>
                  <a:pt x="9187700" y="3683770"/>
                  <a:pt x="9188763" y="3683616"/>
                  <a:pt x="9189785" y="3683616"/>
                </a:cubicBezTo>
                <a:cubicBezTo>
                  <a:pt x="9192251" y="3683616"/>
                  <a:pt x="9194001" y="3684487"/>
                  <a:pt x="9195025" y="3686237"/>
                </a:cubicBezTo>
                <a:cubicBezTo>
                  <a:pt x="9196058" y="3688005"/>
                  <a:pt x="9196573" y="3690492"/>
                  <a:pt x="9196573" y="3693753"/>
                </a:cubicBezTo>
                <a:lnTo>
                  <a:pt x="9196573" y="3720259"/>
                </a:lnTo>
                <a:cubicBezTo>
                  <a:pt x="9197654" y="3720441"/>
                  <a:pt x="9198744" y="3720555"/>
                  <a:pt x="9199834" y="3720632"/>
                </a:cubicBezTo>
                <a:cubicBezTo>
                  <a:pt x="9200905" y="3720698"/>
                  <a:pt x="9201966" y="3720717"/>
                  <a:pt x="9202999" y="3720717"/>
                </a:cubicBezTo>
                <a:cubicBezTo>
                  <a:pt x="9204023" y="3720717"/>
                  <a:pt x="9205074" y="3720698"/>
                  <a:pt x="9206155" y="3720632"/>
                </a:cubicBezTo>
                <a:cubicBezTo>
                  <a:pt x="9207245" y="3720555"/>
                  <a:pt x="9208335" y="3720441"/>
                  <a:pt x="9209416" y="3720259"/>
                </a:cubicBezTo>
                <a:lnTo>
                  <a:pt x="9209416" y="3690320"/>
                </a:lnTo>
                <a:cubicBezTo>
                  <a:pt x="9209416" y="3684105"/>
                  <a:pt x="9208067" y="3679552"/>
                  <a:pt x="9205390" y="3676655"/>
                </a:cubicBezTo>
                <a:cubicBezTo>
                  <a:pt x="9202712" y="3673747"/>
                  <a:pt x="9198762" y="3672304"/>
                  <a:pt x="9193580" y="3672304"/>
                </a:cubicBezTo>
                <a:cubicBezTo>
                  <a:pt x="9191716" y="3672304"/>
                  <a:pt x="9190062" y="3672552"/>
                  <a:pt x="9188608" y="3673030"/>
                </a:cubicBezTo>
                <a:cubicBezTo>
                  <a:pt x="9187154" y="3673517"/>
                  <a:pt x="9185921" y="3674101"/>
                  <a:pt x="9184888" y="3674789"/>
                </a:cubicBezTo>
                <a:cubicBezTo>
                  <a:pt x="9183875" y="3675489"/>
                  <a:pt x="9183004" y="3676215"/>
                  <a:pt x="9182316" y="3676960"/>
                </a:cubicBezTo>
                <a:cubicBezTo>
                  <a:pt x="9181627" y="3677726"/>
                  <a:pt x="9181063" y="3678377"/>
                  <a:pt x="9180642" y="3678912"/>
                </a:cubicBezTo>
                <a:lnTo>
                  <a:pt x="9180642" y="3654031"/>
                </a:lnTo>
                <a:cubicBezTo>
                  <a:pt x="9179552" y="3653849"/>
                  <a:pt x="9178471" y="3653726"/>
                  <a:pt x="9177381" y="3653658"/>
                </a:cubicBezTo>
                <a:cubicBezTo>
                  <a:pt x="9176302" y="3653601"/>
                  <a:pt x="9175250" y="3653573"/>
                  <a:pt x="9174217" y="3653573"/>
                </a:cubicBezTo>
                <a:close/>
                <a:moveTo>
                  <a:pt x="8880212" y="3653573"/>
                </a:moveTo>
                <a:cubicBezTo>
                  <a:pt x="8879190" y="3653573"/>
                  <a:pt x="8878128" y="3653601"/>
                  <a:pt x="8877038" y="3653658"/>
                </a:cubicBezTo>
                <a:cubicBezTo>
                  <a:pt x="8875968" y="3653726"/>
                  <a:pt x="8874897" y="3653849"/>
                  <a:pt x="8873873" y="3654031"/>
                </a:cubicBezTo>
                <a:lnTo>
                  <a:pt x="8873873" y="3720261"/>
                </a:lnTo>
                <a:cubicBezTo>
                  <a:pt x="8874972" y="3720443"/>
                  <a:pt x="8876034" y="3720557"/>
                  <a:pt x="8877095" y="3720634"/>
                </a:cubicBezTo>
                <a:cubicBezTo>
                  <a:pt x="8878137" y="3720700"/>
                  <a:pt x="8879188" y="3720719"/>
                  <a:pt x="8880212" y="3720719"/>
                </a:cubicBezTo>
                <a:cubicBezTo>
                  <a:pt x="8881236" y="3720719"/>
                  <a:pt x="8882297" y="3720700"/>
                  <a:pt x="8883368" y="3720634"/>
                </a:cubicBezTo>
                <a:cubicBezTo>
                  <a:pt x="8884466" y="3720557"/>
                  <a:pt x="8885548" y="3720443"/>
                  <a:pt x="8886638" y="3720261"/>
                </a:cubicBezTo>
                <a:lnTo>
                  <a:pt x="8886638" y="3695667"/>
                </a:lnTo>
                <a:cubicBezTo>
                  <a:pt x="8886638" y="3693123"/>
                  <a:pt x="8886934" y="3691077"/>
                  <a:pt x="8887497" y="3689489"/>
                </a:cubicBezTo>
                <a:cubicBezTo>
                  <a:pt x="8888072" y="3687930"/>
                  <a:pt x="8888798" y="3686706"/>
                  <a:pt x="8889669" y="3685836"/>
                </a:cubicBezTo>
                <a:cubicBezTo>
                  <a:pt x="8890539" y="3684965"/>
                  <a:pt x="8891524" y="3684371"/>
                  <a:pt x="8892605" y="3684066"/>
                </a:cubicBezTo>
                <a:cubicBezTo>
                  <a:pt x="8893695" y="3683770"/>
                  <a:pt x="8894739" y="3683616"/>
                  <a:pt x="8895780" y="3683616"/>
                </a:cubicBezTo>
                <a:cubicBezTo>
                  <a:pt x="8898246" y="3683616"/>
                  <a:pt x="8899996" y="3684487"/>
                  <a:pt x="8901020" y="3686237"/>
                </a:cubicBezTo>
                <a:cubicBezTo>
                  <a:pt x="8902044" y="3688005"/>
                  <a:pt x="8902559" y="3690492"/>
                  <a:pt x="8902559" y="3693753"/>
                </a:cubicBezTo>
                <a:lnTo>
                  <a:pt x="8902559" y="3720259"/>
                </a:lnTo>
                <a:cubicBezTo>
                  <a:pt x="8903641" y="3720441"/>
                  <a:pt x="8904731" y="3720555"/>
                  <a:pt x="8905820" y="3720632"/>
                </a:cubicBezTo>
                <a:cubicBezTo>
                  <a:pt x="8906911" y="3720698"/>
                  <a:pt x="8907963" y="3720717"/>
                  <a:pt x="8908985" y="3720717"/>
                </a:cubicBezTo>
                <a:cubicBezTo>
                  <a:pt x="8910018" y="3720717"/>
                  <a:pt x="8911060" y="3720698"/>
                  <a:pt x="8912150" y="3720632"/>
                </a:cubicBezTo>
                <a:cubicBezTo>
                  <a:pt x="8913251" y="3720555"/>
                  <a:pt x="8914321" y="3720441"/>
                  <a:pt x="8915411" y="3720259"/>
                </a:cubicBezTo>
                <a:lnTo>
                  <a:pt x="8915409" y="3720259"/>
                </a:lnTo>
                <a:lnTo>
                  <a:pt x="8915409" y="3690320"/>
                </a:lnTo>
                <a:cubicBezTo>
                  <a:pt x="8915409" y="3684105"/>
                  <a:pt x="8914052" y="3679552"/>
                  <a:pt x="8911374" y="3676655"/>
                </a:cubicBezTo>
                <a:cubicBezTo>
                  <a:pt x="8908698" y="3673747"/>
                  <a:pt x="8904768" y="3672304"/>
                  <a:pt x="8899575" y="3672304"/>
                </a:cubicBezTo>
                <a:cubicBezTo>
                  <a:pt x="8897711" y="3672304"/>
                  <a:pt x="8896046" y="3672552"/>
                  <a:pt x="8894603" y="3673030"/>
                </a:cubicBezTo>
                <a:cubicBezTo>
                  <a:pt x="8893149" y="3673517"/>
                  <a:pt x="8891916" y="3674101"/>
                  <a:pt x="8890883" y="3674789"/>
                </a:cubicBezTo>
                <a:cubicBezTo>
                  <a:pt x="8889850" y="3675489"/>
                  <a:pt x="8888991" y="3676215"/>
                  <a:pt x="8888311" y="3676960"/>
                </a:cubicBezTo>
                <a:cubicBezTo>
                  <a:pt x="8887622" y="3677726"/>
                  <a:pt x="8887059" y="3678377"/>
                  <a:pt x="8886638" y="3678912"/>
                </a:cubicBezTo>
                <a:lnTo>
                  <a:pt x="8886638" y="3654031"/>
                </a:lnTo>
                <a:cubicBezTo>
                  <a:pt x="8885548" y="3653849"/>
                  <a:pt x="8884466" y="3653726"/>
                  <a:pt x="8883368" y="3653658"/>
                </a:cubicBezTo>
                <a:cubicBezTo>
                  <a:pt x="8882297" y="3653601"/>
                  <a:pt x="8881236" y="3653573"/>
                  <a:pt x="8880212" y="3653573"/>
                </a:cubicBezTo>
                <a:close/>
                <a:moveTo>
                  <a:pt x="9333482" y="3653485"/>
                </a:moveTo>
                <a:cubicBezTo>
                  <a:pt x="9331368" y="3653485"/>
                  <a:pt x="9329236" y="3653657"/>
                  <a:pt x="9327065" y="3654029"/>
                </a:cubicBezTo>
                <a:lnTo>
                  <a:pt x="9327065" y="3704346"/>
                </a:lnTo>
                <a:cubicBezTo>
                  <a:pt x="9327065" y="3710131"/>
                  <a:pt x="9328460" y="3714310"/>
                  <a:pt x="9331272" y="3716873"/>
                </a:cubicBezTo>
                <a:cubicBezTo>
                  <a:pt x="9334064" y="3719437"/>
                  <a:pt x="9337792" y="3720718"/>
                  <a:pt x="9342459" y="3720718"/>
                </a:cubicBezTo>
                <a:cubicBezTo>
                  <a:pt x="9343586" y="3720718"/>
                  <a:pt x="9344839" y="3720661"/>
                  <a:pt x="9346207" y="3720536"/>
                </a:cubicBezTo>
                <a:cubicBezTo>
                  <a:pt x="9347556" y="3720421"/>
                  <a:pt x="9348712" y="3720211"/>
                  <a:pt x="9349688" y="3719895"/>
                </a:cubicBezTo>
                <a:cubicBezTo>
                  <a:pt x="9349802" y="3719426"/>
                  <a:pt x="9349859" y="3718996"/>
                  <a:pt x="9349859" y="3718595"/>
                </a:cubicBezTo>
                <a:lnTo>
                  <a:pt x="9349861" y="3718595"/>
                </a:lnTo>
                <a:lnTo>
                  <a:pt x="9349861" y="3717285"/>
                </a:lnTo>
                <a:cubicBezTo>
                  <a:pt x="9349861" y="3714932"/>
                  <a:pt x="9349527" y="3712524"/>
                  <a:pt x="9348867" y="3710037"/>
                </a:cubicBezTo>
                <a:cubicBezTo>
                  <a:pt x="9348321" y="3710171"/>
                  <a:pt x="9347768" y="3710247"/>
                  <a:pt x="9347194" y="3710313"/>
                </a:cubicBezTo>
                <a:cubicBezTo>
                  <a:pt x="9346630" y="3710381"/>
                  <a:pt x="9346095" y="3710390"/>
                  <a:pt x="9345617" y="3710390"/>
                </a:cubicBezTo>
                <a:cubicBezTo>
                  <a:pt x="9344518" y="3710390"/>
                  <a:pt x="9343618" y="3710285"/>
                  <a:pt x="9342901" y="3710037"/>
                </a:cubicBezTo>
                <a:cubicBezTo>
                  <a:pt x="9342175" y="3709809"/>
                  <a:pt x="9341592" y="3709368"/>
                  <a:pt x="9341142" y="3708728"/>
                </a:cubicBezTo>
                <a:cubicBezTo>
                  <a:pt x="9340684" y="3708096"/>
                  <a:pt x="9340348" y="3707208"/>
                  <a:pt x="9340138" y="3706050"/>
                </a:cubicBezTo>
                <a:cubicBezTo>
                  <a:pt x="9339919" y="3704922"/>
                  <a:pt x="9339822" y="3703411"/>
                  <a:pt x="9339822" y="3701536"/>
                </a:cubicBezTo>
                <a:lnTo>
                  <a:pt x="9339822" y="3654029"/>
                </a:lnTo>
                <a:cubicBezTo>
                  <a:pt x="9337642" y="3653657"/>
                  <a:pt x="9335537" y="3653485"/>
                  <a:pt x="9333482" y="3653485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09" name="Vrije vorm 808">
            <a:extLst>
              <a:ext uri="{FF2B5EF4-FFF2-40B4-BE49-F238E27FC236}">
                <a16:creationId xmlns:a16="http://schemas.microsoft.com/office/drawing/2014/main" id="{787F6808-89E1-8D47-AFA2-14135ED81A87}"/>
              </a:ext>
            </a:extLst>
          </p:cNvPr>
          <p:cNvSpPr>
            <a:spLocks noChangeAspect="1"/>
          </p:cNvSpPr>
          <p:nvPr/>
        </p:nvSpPr>
        <p:spPr>
          <a:xfrm>
            <a:off x="11126651" y="6316591"/>
            <a:ext cx="819929" cy="288000"/>
          </a:xfrm>
          <a:custGeom>
            <a:avLst/>
            <a:gdLst>
              <a:gd name="connsiteX0" fmla="*/ 3075994 w 4375212"/>
              <a:gd name="connsiteY0" fmla="*/ 721199 h 1536793"/>
              <a:gd name="connsiteX1" fmla="*/ 2930775 w 4375212"/>
              <a:gd name="connsiteY1" fmla="*/ 774670 h 1536793"/>
              <a:gd name="connsiteX2" fmla="*/ 2871536 w 4375212"/>
              <a:gd name="connsiteY2" fmla="*/ 925657 h 1536793"/>
              <a:gd name="connsiteX3" fmla="*/ 3257491 w 4375212"/>
              <a:gd name="connsiteY3" fmla="*/ 925657 h 1536793"/>
              <a:gd name="connsiteX4" fmla="*/ 3206876 w 4375212"/>
              <a:gd name="connsiteY4" fmla="*/ 777583 h 1536793"/>
              <a:gd name="connsiteX5" fmla="*/ 3075994 w 4375212"/>
              <a:gd name="connsiteY5" fmla="*/ 721199 h 1536793"/>
              <a:gd name="connsiteX6" fmla="*/ 1102822 w 4375212"/>
              <a:gd name="connsiteY6" fmla="*/ 541273 h 1536793"/>
              <a:gd name="connsiteX7" fmla="*/ 1490519 w 4375212"/>
              <a:gd name="connsiteY7" fmla="*/ 541273 h 1536793"/>
              <a:gd name="connsiteX8" fmla="*/ 1490519 w 4375212"/>
              <a:gd name="connsiteY8" fmla="*/ 1514184 h 1536793"/>
              <a:gd name="connsiteX9" fmla="*/ 1490510 w 4375212"/>
              <a:gd name="connsiteY9" fmla="*/ 1514184 h 1536793"/>
              <a:gd name="connsiteX10" fmla="*/ 1358761 w 4375212"/>
              <a:gd name="connsiteY10" fmla="*/ 1525465 h 1536793"/>
              <a:gd name="connsiteX11" fmla="*/ 1228897 w 4375212"/>
              <a:gd name="connsiteY11" fmla="*/ 1514184 h 1536793"/>
              <a:gd name="connsiteX12" fmla="*/ 1228897 w 4375212"/>
              <a:gd name="connsiteY12" fmla="*/ 744465 h 1536793"/>
              <a:gd name="connsiteX13" fmla="*/ 1102822 w 4375212"/>
              <a:gd name="connsiteY13" fmla="*/ 744465 h 1536793"/>
              <a:gd name="connsiteX14" fmla="*/ 1094350 w 4375212"/>
              <a:gd name="connsiteY14" fmla="*/ 692774 h 1536793"/>
              <a:gd name="connsiteX15" fmla="*/ 1091542 w 4375212"/>
              <a:gd name="connsiteY15" fmla="*/ 640979 h 1536793"/>
              <a:gd name="connsiteX16" fmla="*/ 1102822 w 4375212"/>
              <a:gd name="connsiteY16" fmla="*/ 541273 h 1536793"/>
              <a:gd name="connsiteX17" fmla="*/ 1752017 w 4375212"/>
              <a:gd name="connsiteY17" fmla="*/ 530002 h 1536793"/>
              <a:gd name="connsiteX18" fmla="*/ 1827277 w 4375212"/>
              <a:gd name="connsiteY18" fmla="*/ 531839 h 1536793"/>
              <a:gd name="connsiteX19" fmla="*/ 1896873 w 4375212"/>
              <a:gd name="connsiteY19" fmla="*/ 541282 h 1536793"/>
              <a:gd name="connsiteX20" fmla="*/ 2109547 w 4375212"/>
              <a:gd name="connsiteY20" fmla="*/ 1265795 h 1536793"/>
              <a:gd name="connsiteX21" fmla="*/ 2318450 w 4375212"/>
              <a:gd name="connsiteY21" fmla="*/ 541282 h 1536793"/>
              <a:gd name="connsiteX22" fmla="*/ 2386161 w 4375212"/>
              <a:gd name="connsiteY22" fmla="*/ 532810 h 1536793"/>
              <a:gd name="connsiteX23" fmla="*/ 2457700 w 4375212"/>
              <a:gd name="connsiteY23" fmla="*/ 530002 h 1536793"/>
              <a:gd name="connsiteX24" fmla="*/ 2522603 w 4375212"/>
              <a:gd name="connsiteY24" fmla="*/ 531839 h 1536793"/>
              <a:gd name="connsiteX25" fmla="*/ 2606335 w 4375212"/>
              <a:gd name="connsiteY25" fmla="*/ 543167 h 1536793"/>
              <a:gd name="connsiteX26" fmla="*/ 2237535 w 4375212"/>
              <a:gd name="connsiteY26" fmla="*/ 1514184 h 1536793"/>
              <a:gd name="connsiteX27" fmla="*/ 2162274 w 4375212"/>
              <a:gd name="connsiteY27" fmla="*/ 1521685 h 1536793"/>
              <a:gd name="connsiteX28" fmla="*/ 2096400 w 4375212"/>
              <a:gd name="connsiteY28" fmla="*/ 1523627 h 1536793"/>
              <a:gd name="connsiteX29" fmla="*/ 2032411 w 4375212"/>
              <a:gd name="connsiteY29" fmla="*/ 1521685 h 1536793"/>
              <a:gd name="connsiteX30" fmla="*/ 1964642 w 4375212"/>
              <a:gd name="connsiteY30" fmla="*/ 1512299 h 1536793"/>
              <a:gd name="connsiteX31" fmla="*/ 1601439 w 4375212"/>
              <a:gd name="connsiteY31" fmla="*/ 543167 h 1536793"/>
              <a:gd name="connsiteX32" fmla="*/ 1685172 w 4375212"/>
              <a:gd name="connsiteY32" fmla="*/ 531839 h 1536793"/>
              <a:gd name="connsiteX33" fmla="*/ 1752017 w 4375212"/>
              <a:gd name="connsiteY33" fmla="*/ 530002 h 1536793"/>
              <a:gd name="connsiteX34" fmla="*/ 150578 w 4375212"/>
              <a:gd name="connsiteY34" fmla="*/ 530002 h 1536793"/>
              <a:gd name="connsiteX35" fmla="*/ 225838 w 4375212"/>
              <a:gd name="connsiteY35" fmla="*/ 531839 h 1536793"/>
              <a:gd name="connsiteX36" fmla="*/ 295492 w 4375212"/>
              <a:gd name="connsiteY36" fmla="*/ 541282 h 1536793"/>
              <a:gd name="connsiteX37" fmla="*/ 508117 w 4375212"/>
              <a:gd name="connsiteY37" fmla="*/ 1265795 h 1536793"/>
              <a:gd name="connsiteX38" fmla="*/ 717020 w 4375212"/>
              <a:gd name="connsiteY38" fmla="*/ 541282 h 1536793"/>
              <a:gd name="connsiteX39" fmla="*/ 784779 w 4375212"/>
              <a:gd name="connsiteY39" fmla="*/ 532810 h 1536793"/>
              <a:gd name="connsiteX40" fmla="*/ 856270 w 4375212"/>
              <a:gd name="connsiteY40" fmla="*/ 530002 h 1536793"/>
              <a:gd name="connsiteX41" fmla="*/ 921173 w 4375212"/>
              <a:gd name="connsiteY41" fmla="*/ 531839 h 1536793"/>
              <a:gd name="connsiteX42" fmla="*/ 1004954 w 4375212"/>
              <a:gd name="connsiteY42" fmla="*/ 543167 h 1536793"/>
              <a:gd name="connsiteX43" fmla="*/ 636086 w 4375212"/>
              <a:gd name="connsiteY43" fmla="*/ 1514184 h 1536793"/>
              <a:gd name="connsiteX44" fmla="*/ 560769 w 4375212"/>
              <a:gd name="connsiteY44" fmla="*/ 1521685 h 1536793"/>
              <a:gd name="connsiteX45" fmla="*/ 494942 w 4375212"/>
              <a:gd name="connsiteY45" fmla="*/ 1523627 h 1536793"/>
              <a:gd name="connsiteX46" fmla="*/ 430953 w 4375212"/>
              <a:gd name="connsiteY46" fmla="*/ 1521685 h 1536793"/>
              <a:gd name="connsiteX47" fmla="*/ 363194 w 4375212"/>
              <a:gd name="connsiteY47" fmla="*/ 1512299 h 1536793"/>
              <a:gd name="connsiteX48" fmla="*/ 0 w 4375212"/>
              <a:gd name="connsiteY48" fmla="*/ 543167 h 1536793"/>
              <a:gd name="connsiteX49" fmla="*/ 83733 w 4375212"/>
              <a:gd name="connsiteY49" fmla="*/ 531839 h 1536793"/>
              <a:gd name="connsiteX50" fmla="*/ 150578 w 4375212"/>
              <a:gd name="connsiteY50" fmla="*/ 530002 h 1536793"/>
              <a:gd name="connsiteX51" fmla="*/ 4053446 w 4375212"/>
              <a:gd name="connsiteY51" fmla="*/ 518674 h 1536793"/>
              <a:gd name="connsiteX52" fmla="*/ 4198313 w 4375212"/>
              <a:gd name="connsiteY52" fmla="*/ 531839 h 1536793"/>
              <a:gd name="connsiteX53" fmla="*/ 4343226 w 4375212"/>
              <a:gd name="connsiteY53" fmla="*/ 571383 h 1536793"/>
              <a:gd name="connsiteX54" fmla="*/ 4324397 w 4375212"/>
              <a:gd name="connsiteY54" fmla="*/ 672974 h 1536793"/>
              <a:gd name="connsiteX55" fmla="*/ 4288623 w 4375212"/>
              <a:gd name="connsiteY55" fmla="*/ 765179 h 1536793"/>
              <a:gd name="connsiteX56" fmla="*/ 4188917 w 4375212"/>
              <a:gd name="connsiteY56" fmla="*/ 732270 h 1536793"/>
              <a:gd name="connsiteX57" fmla="*/ 4074113 w 4375212"/>
              <a:gd name="connsiteY57" fmla="*/ 718134 h 1536793"/>
              <a:gd name="connsiteX58" fmla="*/ 3974359 w 4375212"/>
              <a:gd name="connsiteY58" fmla="*/ 737935 h 1536793"/>
              <a:gd name="connsiteX59" fmla="*/ 3938642 w 4375212"/>
              <a:gd name="connsiteY59" fmla="*/ 800953 h 1536793"/>
              <a:gd name="connsiteX60" fmla="*/ 3964002 w 4375212"/>
              <a:gd name="connsiteY60" fmla="*/ 859326 h 1536793"/>
              <a:gd name="connsiteX61" fmla="*/ 4036454 w 4375212"/>
              <a:gd name="connsiteY61" fmla="*/ 891263 h 1536793"/>
              <a:gd name="connsiteX62" fmla="*/ 4143709 w 4375212"/>
              <a:gd name="connsiteY62" fmla="*/ 923258 h 1536793"/>
              <a:gd name="connsiteX63" fmla="*/ 4238770 w 4375212"/>
              <a:gd name="connsiteY63" fmla="*/ 959994 h 1536793"/>
              <a:gd name="connsiteX64" fmla="*/ 4311222 w 4375212"/>
              <a:gd name="connsiteY64" fmla="*/ 1013626 h 1536793"/>
              <a:gd name="connsiteX65" fmla="*/ 4358267 w 4375212"/>
              <a:gd name="connsiteY65" fmla="*/ 1092665 h 1536793"/>
              <a:gd name="connsiteX66" fmla="*/ 4375212 w 4375212"/>
              <a:gd name="connsiteY66" fmla="*/ 1207422 h 1536793"/>
              <a:gd name="connsiteX67" fmla="*/ 4346025 w 4375212"/>
              <a:gd name="connsiteY67" fmla="*/ 1337286 h 1536793"/>
              <a:gd name="connsiteX68" fmla="*/ 4261369 w 4375212"/>
              <a:gd name="connsiteY68" fmla="*/ 1441732 h 1536793"/>
              <a:gd name="connsiteX69" fmla="*/ 4126812 w 4375212"/>
              <a:gd name="connsiteY69" fmla="*/ 1511386 h 1536793"/>
              <a:gd name="connsiteX70" fmla="*/ 3948019 w 4375212"/>
              <a:gd name="connsiteY70" fmla="*/ 1536793 h 1536793"/>
              <a:gd name="connsiteX71" fmla="*/ 3865200 w 4375212"/>
              <a:gd name="connsiteY71" fmla="*/ 1533937 h 1536793"/>
              <a:gd name="connsiteX72" fmla="*/ 3792748 w 4375212"/>
              <a:gd name="connsiteY72" fmla="*/ 1524551 h 1536793"/>
              <a:gd name="connsiteX73" fmla="*/ 3724066 w 4375212"/>
              <a:gd name="connsiteY73" fmla="*/ 1508530 h 1536793"/>
              <a:gd name="connsiteX74" fmla="*/ 3650690 w 4375212"/>
              <a:gd name="connsiteY74" fmla="*/ 1484084 h 1536793"/>
              <a:gd name="connsiteX75" fmla="*/ 3668548 w 4375212"/>
              <a:gd name="connsiteY75" fmla="*/ 1381522 h 1536793"/>
              <a:gd name="connsiteX76" fmla="*/ 3705236 w 4375212"/>
              <a:gd name="connsiteY76" fmla="*/ 1280845 h 1536793"/>
              <a:gd name="connsiteX77" fmla="*/ 3822848 w 4375212"/>
              <a:gd name="connsiteY77" fmla="*/ 1317533 h 1536793"/>
              <a:gd name="connsiteX78" fmla="*/ 3938623 w 4375212"/>
              <a:gd name="connsiteY78" fmla="*/ 1329775 h 1536793"/>
              <a:gd name="connsiteX79" fmla="*/ 3995978 w 4375212"/>
              <a:gd name="connsiteY79" fmla="*/ 1325024 h 1536793"/>
              <a:gd name="connsiteX80" fmla="*/ 4053437 w 4375212"/>
              <a:gd name="connsiteY80" fmla="*/ 1308137 h 1536793"/>
              <a:gd name="connsiteX81" fmla="*/ 4097626 w 4375212"/>
              <a:gd name="connsiteY81" fmla="*/ 1276095 h 1536793"/>
              <a:gd name="connsiteX82" fmla="*/ 4115484 w 4375212"/>
              <a:gd name="connsiteY82" fmla="*/ 1224357 h 1536793"/>
              <a:gd name="connsiteX83" fmla="*/ 4088240 w 4375212"/>
              <a:gd name="connsiteY83" fmla="*/ 1159454 h 1536793"/>
              <a:gd name="connsiteX84" fmla="*/ 4012008 w 4375212"/>
              <a:gd name="connsiteY84" fmla="*/ 1124603 h 1536793"/>
              <a:gd name="connsiteX85" fmla="*/ 3895310 w 4375212"/>
              <a:gd name="connsiteY85" fmla="*/ 1090771 h 1536793"/>
              <a:gd name="connsiteX86" fmla="*/ 3730653 w 4375212"/>
              <a:gd name="connsiteY86" fmla="*/ 1001374 h 1536793"/>
              <a:gd name="connsiteX87" fmla="*/ 3671414 w 4375212"/>
              <a:gd name="connsiteY87" fmla="*/ 823552 h 1536793"/>
              <a:gd name="connsiteX88" fmla="*/ 3773928 w 4375212"/>
              <a:gd name="connsiteY88" fmla="*/ 599598 h 1536793"/>
              <a:gd name="connsiteX89" fmla="*/ 4053446 w 4375212"/>
              <a:gd name="connsiteY89" fmla="*/ 518674 h 1536793"/>
              <a:gd name="connsiteX90" fmla="*/ 3099354 w 4375212"/>
              <a:gd name="connsiteY90" fmla="*/ 518674 h 1536793"/>
              <a:gd name="connsiteX91" fmla="*/ 3280033 w 4375212"/>
              <a:gd name="connsiteY91" fmla="*/ 554439 h 1536793"/>
              <a:gd name="connsiteX92" fmla="*/ 3414589 w 4375212"/>
              <a:gd name="connsiteY92" fmla="*/ 652307 h 1536793"/>
              <a:gd name="connsiteX93" fmla="*/ 3498274 w 4375212"/>
              <a:gd name="connsiteY93" fmla="*/ 800029 h 1536793"/>
              <a:gd name="connsiteX94" fmla="*/ 3526556 w 4375212"/>
              <a:gd name="connsiteY94" fmla="*/ 983497 h 1536793"/>
              <a:gd name="connsiteX95" fmla="*/ 3523748 w 4375212"/>
              <a:gd name="connsiteY95" fmla="*/ 1054064 h 1536793"/>
              <a:gd name="connsiteX96" fmla="*/ 3517113 w 4375212"/>
              <a:gd name="connsiteY96" fmla="*/ 1109581 h 1536793"/>
              <a:gd name="connsiteX97" fmla="*/ 2892355 w 4375212"/>
              <a:gd name="connsiteY97" fmla="*/ 1109581 h 1536793"/>
              <a:gd name="connsiteX98" fmla="*/ 2971395 w 4375212"/>
              <a:gd name="connsiteY98" fmla="*/ 1273277 h 1536793"/>
              <a:gd name="connsiteX99" fmla="*/ 3159574 w 4375212"/>
              <a:gd name="connsiteY99" fmla="*/ 1324101 h 1536793"/>
              <a:gd name="connsiteX100" fmla="*/ 3290352 w 4375212"/>
              <a:gd name="connsiteY100" fmla="*/ 1311859 h 1536793"/>
              <a:gd name="connsiteX101" fmla="*/ 3417407 w 4375212"/>
              <a:gd name="connsiteY101" fmla="*/ 1277056 h 1536793"/>
              <a:gd name="connsiteX102" fmla="*/ 3453172 w 4375212"/>
              <a:gd name="connsiteY102" fmla="*/ 1367376 h 1536793"/>
              <a:gd name="connsiteX103" fmla="*/ 3470116 w 4375212"/>
              <a:gd name="connsiteY103" fmla="*/ 1480295 h 1536793"/>
              <a:gd name="connsiteX104" fmla="*/ 3138908 w 4375212"/>
              <a:gd name="connsiteY104" fmla="*/ 1536784 h 1536793"/>
              <a:gd name="connsiteX105" fmla="*/ 2906482 w 4375212"/>
              <a:gd name="connsiteY105" fmla="*/ 1499125 h 1536793"/>
              <a:gd name="connsiteX106" fmla="*/ 2748403 w 4375212"/>
              <a:gd name="connsiteY106" fmla="*/ 1394678 h 1536793"/>
              <a:gd name="connsiteX107" fmla="*/ 2658035 w 4375212"/>
              <a:gd name="connsiteY107" fmla="*/ 1235685 h 1536793"/>
              <a:gd name="connsiteX108" fmla="*/ 2628896 w 4375212"/>
              <a:gd name="connsiteY108" fmla="*/ 1034340 h 1536793"/>
              <a:gd name="connsiteX109" fmla="*/ 2659006 w 4375212"/>
              <a:gd name="connsiteY109" fmla="*/ 832938 h 1536793"/>
              <a:gd name="connsiteX110" fmla="*/ 2748403 w 4375212"/>
              <a:gd name="connsiteY110" fmla="*/ 669195 h 1536793"/>
              <a:gd name="connsiteX111" fmla="*/ 2895201 w 4375212"/>
              <a:gd name="connsiteY111" fmla="*/ 559131 h 1536793"/>
              <a:gd name="connsiteX112" fmla="*/ 3099354 w 4375212"/>
              <a:gd name="connsiteY112" fmla="*/ 518674 h 1536793"/>
              <a:gd name="connsiteX113" fmla="*/ 2421287 w 4375212"/>
              <a:gd name="connsiteY113" fmla="*/ 358387 h 1536793"/>
              <a:gd name="connsiteX114" fmla="*/ 2403372 w 4375212"/>
              <a:gd name="connsiteY114" fmla="*/ 360833 h 1536793"/>
              <a:gd name="connsiteX115" fmla="*/ 2392148 w 4375212"/>
              <a:gd name="connsiteY115" fmla="*/ 368439 h 1536793"/>
              <a:gd name="connsiteX116" fmla="*/ 2386237 w 4375212"/>
              <a:gd name="connsiteY116" fmla="*/ 378682 h 1536793"/>
              <a:gd name="connsiteX117" fmla="*/ 2384504 w 4375212"/>
              <a:gd name="connsiteY117" fmla="*/ 389705 h 1536793"/>
              <a:gd name="connsiteX118" fmla="*/ 2398536 w 4375212"/>
              <a:gd name="connsiteY118" fmla="*/ 415017 h 1536793"/>
              <a:gd name="connsiteX119" fmla="*/ 2436042 w 4375212"/>
              <a:gd name="connsiteY119" fmla="*/ 421605 h 1536793"/>
              <a:gd name="connsiteX120" fmla="*/ 2485791 w 4375212"/>
              <a:gd name="connsiteY120" fmla="*/ 411809 h 1536793"/>
              <a:gd name="connsiteX121" fmla="*/ 2504677 w 4375212"/>
              <a:gd name="connsiteY121" fmla="*/ 385326 h 1536793"/>
              <a:gd name="connsiteX122" fmla="*/ 2503402 w 4375212"/>
              <a:gd name="connsiteY122" fmla="*/ 375988 h 1536793"/>
              <a:gd name="connsiteX123" fmla="*/ 2498804 w 4375212"/>
              <a:gd name="connsiteY123" fmla="*/ 367925 h 1536793"/>
              <a:gd name="connsiteX124" fmla="*/ 2489208 w 4375212"/>
              <a:gd name="connsiteY124" fmla="*/ 361804 h 1536793"/>
              <a:gd name="connsiteX125" fmla="*/ 2472825 w 4375212"/>
              <a:gd name="connsiteY125" fmla="*/ 359358 h 1536793"/>
              <a:gd name="connsiteX126" fmla="*/ 3755298 w 4375212"/>
              <a:gd name="connsiteY126" fmla="*/ 144590 h 1536793"/>
              <a:gd name="connsiteX127" fmla="*/ 3716363 w 4375212"/>
              <a:gd name="connsiteY127" fmla="*/ 164952 h 1536793"/>
              <a:gd name="connsiteX128" fmla="*/ 3704369 w 4375212"/>
              <a:gd name="connsiteY128" fmla="*/ 223582 h 1536793"/>
              <a:gd name="connsiteX129" fmla="*/ 3716363 w 4375212"/>
              <a:gd name="connsiteY129" fmla="*/ 282165 h 1536793"/>
              <a:gd name="connsiteX130" fmla="*/ 3755298 w 4375212"/>
              <a:gd name="connsiteY130" fmla="*/ 302470 h 1536793"/>
              <a:gd name="connsiteX131" fmla="*/ 3794794 w 4375212"/>
              <a:gd name="connsiteY131" fmla="*/ 282165 h 1536793"/>
              <a:gd name="connsiteX132" fmla="*/ 3806836 w 4375212"/>
              <a:gd name="connsiteY132" fmla="*/ 223582 h 1536793"/>
              <a:gd name="connsiteX133" fmla="*/ 3794794 w 4375212"/>
              <a:gd name="connsiteY133" fmla="*/ 164952 h 1536793"/>
              <a:gd name="connsiteX134" fmla="*/ 3755298 w 4375212"/>
              <a:gd name="connsiteY134" fmla="*/ 144590 h 1536793"/>
              <a:gd name="connsiteX135" fmla="*/ 2162445 w 4375212"/>
              <a:gd name="connsiteY135" fmla="*/ 144590 h 1536793"/>
              <a:gd name="connsiteX136" fmla="*/ 2123511 w 4375212"/>
              <a:gd name="connsiteY136" fmla="*/ 164952 h 1536793"/>
              <a:gd name="connsiteX137" fmla="*/ 2111469 w 4375212"/>
              <a:gd name="connsiteY137" fmla="*/ 223582 h 1536793"/>
              <a:gd name="connsiteX138" fmla="*/ 2123511 w 4375212"/>
              <a:gd name="connsiteY138" fmla="*/ 282164 h 1536793"/>
              <a:gd name="connsiteX139" fmla="*/ 2162445 w 4375212"/>
              <a:gd name="connsiteY139" fmla="*/ 302469 h 1536793"/>
              <a:gd name="connsiteX140" fmla="*/ 2201884 w 4375212"/>
              <a:gd name="connsiteY140" fmla="*/ 282164 h 1536793"/>
              <a:gd name="connsiteX141" fmla="*/ 2213926 w 4375212"/>
              <a:gd name="connsiteY141" fmla="*/ 223582 h 1536793"/>
              <a:gd name="connsiteX142" fmla="*/ 2201884 w 4375212"/>
              <a:gd name="connsiteY142" fmla="*/ 164952 h 1536793"/>
              <a:gd name="connsiteX143" fmla="*/ 2162445 w 4375212"/>
              <a:gd name="connsiteY143" fmla="*/ 144590 h 1536793"/>
              <a:gd name="connsiteX144" fmla="*/ 4042175 w 4375212"/>
              <a:gd name="connsiteY144" fmla="*/ 144590 h 1536793"/>
              <a:gd name="connsiteX145" fmla="*/ 4003193 w 4375212"/>
              <a:gd name="connsiteY145" fmla="*/ 164952 h 1536793"/>
              <a:gd name="connsiteX146" fmla="*/ 3991151 w 4375212"/>
              <a:gd name="connsiteY146" fmla="*/ 223582 h 1536793"/>
              <a:gd name="connsiteX147" fmla="*/ 4003193 w 4375212"/>
              <a:gd name="connsiteY147" fmla="*/ 282165 h 1536793"/>
              <a:gd name="connsiteX148" fmla="*/ 4042175 w 4375212"/>
              <a:gd name="connsiteY148" fmla="*/ 302470 h 1536793"/>
              <a:gd name="connsiteX149" fmla="*/ 4081567 w 4375212"/>
              <a:gd name="connsiteY149" fmla="*/ 282165 h 1536793"/>
              <a:gd name="connsiteX150" fmla="*/ 4093656 w 4375212"/>
              <a:gd name="connsiteY150" fmla="*/ 223582 h 1536793"/>
              <a:gd name="connsiteX151" fmla="*/ 4081567 w 4375212"/>
              <a:gd name="connsiteY151" fmla="*/ 164952 h 1536793"/>
              <a:gd name="connsiteX152" fmla="*/ 4042175 w 4375212"/>
              <a:gd name="connsiteY152" fmla="*/ 144590 h 1536793"/>
              <a:gd name="connsiteX153" fmla="*/ 2725251 w 4375212"/>
              <a:gd name="connsiteY153" fmla="*/ 143086 h 1536793"/>
              <a:gd name="connsiteX154" fmla="*/ 2688002 w 4375212"/>
              <a:gd name="connsiteY154" fmla="*/ 156813 h 1536793"/>
              <a:gd name="connsiteX155" fmla="*/ 2672803 w 4375212"/>
              <a:gd name="connsiteY155" fmla="*/ 195538 h 1536793"/>
              <a:gd name="connsiteX156" fmla="*/ 2672799 w 4375212"/>
              <a:gd name="connsiteY156" fmla="*/ 195538 h 1536793"/>
              <a:gd name="connsiteX157" fmla="*/ 2672799 w 4375212"/>
              <a:gd name="connsiteY157" fmla="*/ 195547 h 1536793"/>
              <a:gd name="connsiteX158" fmla="*/ 2672803 w 4375212"/>
              <a:gd name="connsiteY158" fmla="*/ 195538 h 1536793"/>
              <a:gd name="connsiteX159" fmla="*/ 2771830 w 4375212"/>
              <a:gd name="connsiteY159" fmla="*/ 195538 h 1536793"/>
              <a:gd name="connsiteX160" fmla="*/ 2758874 w 4375212"/>
              <a:gd name="connsiteY160" fmla="*/ 157574 h 1536793"/>
              <a:gd name="connsiteX161" fmla="*/ 2725251 w 4375212"/>
              <a:gd name="connsiteY161" fmla="*/ 143086 h 1536793"/>
              <a:gd name="connsiteX162" fmla="*/ 2441402 w 4375212"/>
              <a:gd name="connsiteY162" fmla="*/ 135785 h 1536793"/>
              <a:gd name="connsiteX163" fmla="*/ 2410987 w 4375212"/>
              <a:gd name="connsiteY163" fmla="*/ 147779 h 1536793"/>
              <a:gd name="connsiteX164" fmla="*/ 2401696 w 4375212"/>
              <a:gd name="connsiteY164" fmla="*/ 180383 h 1536793"/>
              <a:gd name="connsiteX165" fmla="*/ 2410987 w 4375212"/>
              <a:gd name="connsiteY165" fmla="*/ 212730 h 1536793"/>
              <a:gd name="connsiteX166" fmla="*/ 2441402 w 4375212"/>
              <a:gd name="connsiteY166" fmla="*/ 224515 h 1536793"/>
              <a:gd name="connsiteX167" fmla="*/ 2471045 w 4375212"/>
              <a:gd name="connsiteY167" fmla="*/ 212730 h 1536793"/>
              <a:gd name="connsiteX168" fmla="*/ 2480127 w 4375212"/>
              <a:gd name="connsiteY168" fmla="*/ 180383 h 1536793"/>
              <a:gd name="connsiteX169" fmla="*/ 2471045 w 4375212"/>
              <a:gd name="connsiteY169" fmla="*/ 147779 h 1536793"/>
              <a:gd name="connsiteX170" fmla="*/ 2441402 w 4375212"/>
              <a:gd name="connsiteY170" fmla="*/ 135785 h 1536793"/>
              <a:gd name="connsiteX171" fmla="*/ 3248504 w 4375212"/>
              <a:gd name="connsiteY171" fmla="*/ 100411 h 1536793"/>
              <a:gd name="connsiteX172" fmla="*/ 3268047 w 4375212"/>
              <a:gd name="connsiteY172" fmla="*/ 100925 h 1536793"/>
              <a:gd name="connsiteX173" fmla="*/ 3285192 w 4375212"/>
              <a:gd name="connsiteY173" fmla="*/ 102810 h 1536793"/>
              <a:gd name="connsiteX174" fmla="*/ 3301575 w 4375212"/>
              <a:gd name="connsiteY174" fmla="*/ 106684 h 1536793"/>
              <a:gd name="connsiteX175" fmla="*/ 3319947 w 4375212"/>
              <a:gd name="connsiteY175" fmla="*/ 112958 h 1536793"/>
              <a:gd name="connsiteX176" fmla="*/ 3317091 w 4375212"/>
              <a:gd name="connsiteY176" fmla="*/ 137860 h 1536793"/>
              <a:gd name="connsiteX177" fmla="*/ 3307905 w 4375212"/>
              <a:gd name="connsiteY177" fmla="*/ 164191 h 1536793"/>
              <a:gd name="connsiteX178" fmla="*/ 3282545 w 4375212"/>
              <a:gd name="connsiteY178" fmla="*/ 157661 h 1536793"/>
              <a:gd name="connsiteX179" fmla="*/ 3257643 w 4375212"/>
              <a:gd name="connsiteY179" fmla="*/ 155976 h 1536793"/>
              <a:gd name="connsiteX180" fmla="*/ 3212540 w 4375212"/>
              <a:gd name="connsiteY180" fmla="*/ 175471 h 1536793"/>
              <a:gd name="connsiteX181" fmla="*/ 3197337 w 4375212"/>
              <a:gd name="connsiteY181" fmla="*/ 231293 h 1536793"/>
              <a:gd name="connsiteX182" fmla="*/ 3213720 w 4375212"/>
              <a:gd name="connsiteY182" fmla="*/ 288286 h 1536793"/>
              <a:gd name="connsiteX183" fmla="*/ 3258166 w 4375212"/>
              <a:gd name="connsiteY183" fmla="*/ 306097 h 1536793"/>
              <a:gd name="connsiteX184" fmla="*/ 3271436 w 4375212"/>
              <a:gd name="connsiteY184" fmla="*/ 305897 h 1536793"/>
              <a:gd name="connsiteX185" fmla="*/ 3283278 w 4375212"/>
              <a:gd name="connsiteY185" fmla="*/ 304669 h 1536793"/>
              <a:gd name="connsiteX186" fmla="*/ 3295121 w 4375212"/>
              <a:gd name="connsiteY186" fmla="*/ 301765 h 1536793"/>
              <a:gd name="connsiteX187" fmla="*/ 3309361 w 4375212"/>
              <a:gd name="connsiteY187" fmla="*/ 296968 h 1536793"/>
              <a:gd name="connsiteX188" fmla="*/ 3319052 w 4375212"/>
              <a:gd name="connsiteY188" fmla="*/ 319424 h 1536793"/>
              <a:gd name="connsiteX189" fmla="*/ 3322879 w 4375212"/>
              <a:gd name="connsiteY189" fmla="*/ 349629 h 1536793"/>
              <a:gd name="connsiteX190" fmla="*/ 3286620 w 4375212"/>
              <a:gd name="connsiteY190" fmla="*/ 359472 h 1536793"/>
              <a:gd name="connsiteX191" fmla="*/ 3251360 w 4375212"/>
              <a:gd name="connsiteY191" fmla="*/ 361661 h 1536793"/>
              <a:gd name="connsiteX192" fmla="*/ 3196814 w 4375212"/>
              <a:gd name="connsiteY192" fmla="*/ 351714 h 1536793"/>
              <a:gd name="connsiteX193" fmla="*/ 3158441 w 4375212"/>
              <a:gd name="connsiteY193" fmla="*/ 324469 h 1536793"/>
              <a:gd name="connsiteX194" fmla="*/ 3135480 w 4375212"/>
              <a:gd name="connsiteY194" fmla="*/ 283193 h 1536793"/>
              <a:gd name="connsiteX195" fmla="*/ 3127779 w 4375212"/>
              <a:gd name="connsiteY195" fmla="*/ 231303 h 1536793"/>
              <a:gd name="connsiteX196" fmla="*/ 3135233 w 4375212"/>
              <a:gd name="connsiteY196" fmla="*/ 180069 h 1536793"/>
              <a:gd name="connsiteX197" fmla="*/ 3157889 w 4375212"/>
              <a:gd name="connsiteY197" fmla="*/ 138584 h 1536793"/>
              <a:gd name="connsiteX198" fmla="*/ 3195900 w 4375212"/>
              <a:gd name="connsiteY198" fmla="*/ 110568 h 1536793"/>
              <a:gd name="connsiteX199" fmla="*/ 3248504 w 4375212"/>
              <a:gd name="connsiteY199" fmla="*/ 100411 h 1536793"/>
              <a:gd name="connsiteX200" fmla="*/ 3006159 w 4375212"/>
              <a:gd name="connsiteY200" fmla="*/ 100411 h 1536793"/>
              <a:gd name="connsiteX201" fmla="*/ 3043304 w 4375212"/>
              <a:gd name="connsiteY201" fmla="*/ 103781 h 1536793"/>
              <a:gd name="connsiteX202" fmla="*/ 3080506 w 4375212"/>
              <a:gd name="connsiteY202" fmla="*/ 113938 h 1536793"/>
              <a:gd name="connsiteX203" fmla="*/ 3075660 w 4375212"/>
              <a:gd name="connsiteY203" fmla="*/ 140059 h 1536793"/>
              <a:gd name="connsiteX204" fmla="*/ 3066474 w 4375212"/>
              <a:gd name="connsiteY204" fmla="*/ 163734 h 1536793"/>
              <a:gd name="connsiteX205" fmla="*/ 3040857 w 4375212"/>
              <a:gd name="connsiteY205" fmla="*/ 155262 h 1536793"/>
              <a:gd name="connsiteX206" fmla="*/ 3011414 w 4375212"/>
              <a:gd name="connsiteY206" fmla="*/ 151635 h 1536793"/>
              <a:gd name="connsiteX207" fmla="*/ 2985797 w 4375212"/>
              <a:gd name="connsiteY207" fmla="*/ 156632 h 1536793"/>
              <a:gd name="connsiteX208" fmla="*/ 2976659 w 4375212"/>
              <a:gd name="connsiteY208" fmla="*/ 172863 h 1536793"/>
              <a:gd name="connsiteX209" fmla="*/ 2983084 w 4375212"/>
              <a:gd name="connsiteY209" fmla="*/ 187818 h 1536793"/>
              <a:gd name="connsiteX210" fmla="*/ 3001761 w 4375212"/>
              <a:gd name="connsiteY210" fmla="*/ 196033 h 1536793"/>
              <a:gd name="connsiteX211" fmla="*/ 3029310 w 4375212"/>
              <a:gd name="connsiteY211" fmla="*/ 204201 h 1536793"/>
              <a:gd name="connsiteX212" fmla="*/ 3053699 w 4375212"/>
              <a:gd name="connsiteY212" fmla="*/ 213692 h 1536793"/>
              <a:gd name="connsiteX213" fmla="*/ 3072271 w 4375212"/>
              <a:gd name="connsiteY213" fmla="*/ 227419 h 1536793"/>
              <a:gd name="connsiteX214" fmla="*/ 3084361 w 4375212"/>
              <a:gd name="connsiteY214" fmla="*/ 247676 h 1536793"/>
              <a:gd name="connsiteX215" fmla="*/ 3088702 w 4375212"/>
              <a:gd name="connsiteY215" fmla="*/ 277167 h 1536793"/>
              <a:gd name="connsiteX216" fmla="*/ 3081191 w 4375212"/>
              <a:gd name="connsiteY216" fmla="*/ 310437 h 1536793"/>
              <a:gd name="connsiteX217" fmla="*/ 3059458 w 4375212"/>
              <a:gd name="connsiteY217" fmla="*/ 337273 h 1536793"/>
              <a:gd name="connsiteX218" fmla="*/ 3024912 w 4375212"/>
              <a:gd name="connsiteY218" fmla="*/ 355131 h 1536793"/>
              <a:gd name="connsiteX219" fmla="*/ 2979095 w 4375212"/>
              <a:gd name="connsiteY219" fmla="*/ 361661 h 1536793"/>
              <a:gd name="connsiteX220" fmla="*/ 2957820 w 4375212"/>
              <a:gd name="connsiteY220" fmla="*/ 360947 h 1536793"/>
              <a:gd name="connsiteX221" fmla="*/ 2939200 w 4375212"/>
              <a:gd name="connsiteY221" fmla="*/ 358548 h 1536793"/>
              <a:gd name="connsiteX222" fmla="*/ 2921598 w 4375212"/>
              <a:gd name="connsiteY222" fmla="*/ 354360 h 1536793"/>
              <a:gd name="connsiteX223" fmla="*/ 2902769 w 4375212"/>
              <a:gd name="connsiteY223" fmla="*/ 348134 h 1536793"/>
              <a:gd name="connsiteX224" fmla="*/ 2907357 w 4375212"/>
              <a:gd name="connsiteY224" fmla="*/ 321804 h 1536793"/>
              <a:gd name="connsiteX225" fmla="*/ 2916801 w 4375212"/>
              <a:gd name="connsiteY225" fmla="*/ 295987 h 1536793"/>
              <a:gd name="connsiteX226" fmla="*/ 2946958 w 4375212"/>
              <a:gd name="connsiteY226" fmla="*/ 305430 h 1536793"/>
              <a:gd name="connsiteX227" fmla="*/ 2976659 w 4375212"/>
              <a:gd name="connsiteY227" fmla="*/ 308543 h 1536793"/>
              <a:gd name="connsiteX228" fmla="*/ 2991404 w 4375212"/>
              <a:gd name="connsiteY228" fmla="*/ 307315 h 1536793"/>
              <a:gd name="connsiteX229" fmla="*/ 3006150 w 4375212"/>
              <a:gd name="connsiteY229" fmla="*/ 302927 h 1536793"/>
              <a:gd name="connsiteX230" fmla="*/ 3017430 w 4375212"/>
              <a:gd name="connsiteY230" fmla="*/ 294759 h 1536793"/>
              <a:gd name="connsiteX231" fmla="*/ 3022076 w 4375212"/>
              <a:gd name="connsiteY231" fmla="*/ 281441 h 1536793"/>
              <a:gd name="connsiteX232" fmla="*/ 3015031 w 4375212"/>
              <a:gd name="connsiteY232" fmla="*/ 264859 h 1536793"/>
              <a:gd name="connsiteX233" fmla="*/ 2995488 w 4375212"/>
              <a:gd name="connsiteY233" fmla="*/ 255882 h 1536793"/>
              <a:gd name="connsiteX234" fmla="*/ 2965540 w 4375212"/>
              <a:gd name="connsiteY234" fmla="*/ 247257 h 1536793"/>
              <a:gd name="connsiteX235" fmla="*/ 2923293 w 4375212"/>
              <a:gd name="connsiteY235" fmla="*/ 224296 h 1536793"/>
              <a:gd name="connsiteX236" fmla="*/ 2908090 w 4375212"/>
              <a:gd name="connsiteY236" fmla="*/ 178632 h 1536793"/>
              <a:gd name="connsiteX237" fmla="*/ 2934421 w 4375212"/>
              <a:gd name="connsiteY237" fmla="*/ 121182 h 1536793"/>
              <a:gd name="connsiteX238" fmla="*/ 3006159 w 4375212"/>
              <a:gd name="connsiteY238" fmla="*/ 100411 h 1536793"/>
              <a:gd name="connsiteX239" fmla="*/ 2440916 w 4375212"/>
              <a:gd name="connsiteY239" fmla="*/ 90701 h 1536793"/>
              <a:gd name="connsiteX240" fmla="*/ 2485972 w 4375212"/>
              <a:gd name="connsiteY240" fmla="*/ 98307 h 1536793"/>
              <a:gd name="connsiteX241" fmla="*/ 2520365 w 4375212"/>
              <a:gd name="connsiteY241" fmla="*/ 117641 h 1536793"/>
              <a:gd name="connsiteX242" fmla="*/ 2543431 w 4375212"/>
              <a:gd name="connsiteY242" fmla="*/ 99268 h 1536793"/>
              <a:gd name="connsiteX243" fmla="*/ 2580633 w 4375212"/>
              <a:gd name="connsiteY243" fmla="*/ 93100 h 1536793"/>
              <a:gd name="connsiteX244" fmla="*/ 2582365 w 4375212"/>
              <a:gd name="connsiteY244" fmla="*/ 105646 h 1536793"/>
              <a:gd name="connsiteX245" fmla="*/ 2583098 w 4375212"/>
              <a:gd name="connsiteY245" fmla="*/ 118631 h 1536793"/>
              <a:gd name="connsiteX246" fmla="*/ 2582584 w 4375212"/>
              <a:gd name="connsiteY246" fmla="*/ 134300 h 1536793"/>
              <a:gd name="connsiteX247" fmla="*/ 2580652 w 4375212"/>
              <a:gd name="connsiteY247" fmla="*/ 150473 h 1536793"/>
              <a:gd name="connsiteX248" fmla="*/ 2540899 w 4375212"/>
              <a:gd name="connsiteY248" fmla="*/ 150473 h 1536793"/>
              <a:gd name="connsiteX249" fmla="*/ 2545335 w 4375212"/>
              <a:gd name="connsiteY249" fmla="*/ 162211 h 1536793"/>
              <a:gd name="connsiteX250" fmla="*/ 2547324 w 4375212"/>
              <a:gd name="connsiteY250" fmla="*/ 180326 h 1536793"/>
              <a:gd name="connsiteX251" fmla="*/ 2540175 w 4375212"/>
              <a:gd name="connsiteY251" fmla="*/ 215938 h 1536793"/>
              <a:gd name="connsiteX252" fmla="*/ 2519309 w 4375212"/>
              <a:gd name="connsiteY252" fmla="*/ 244106 h 1536793"/>
              <a:gd name="connsiteX253" fmla="*/ 2485781 w 4375212"/>
              <a:gd name="connsiteY253" fmla="*/ 262736 h 1536793"/>
              <a:gd name="connsiteX254" fmla="*/ 2440926 w 4375212"/>
              <a:gd name="connsiteY254" fmla="*/ 269618 h 1536793"/>
              <a:gd name="connsiteX255" fmla="*/ 2403115 w 4375212"/>
              <a:gd name="connsiteY255" fmla="*/ 265135 h 1536793"/>
              <a:gd name="connsiteX256" fmla="*/ 2392862 w 4375212"/>
              <a:gd name="connsiteY256" fmla="*/ 276720 h 1536793"/>
              <a:gd name="connsiteX257" fmla="*/ 2390873 w 4375212"/>
              <a:gd name="connsiteY257" fmla="*/ 288248 h 1536793"/>
              <a:gd name="connsiteX258" fmla="*/ 2396080 w 4375212"/>
              <a:gd name="connsiteY258" fmla="*/ 301004 h 1536793"/>
              <a:gd name="connsiteX259" fmla="*/ 2416842 w 4375212"/>
              <a:gd name="connsiteY259" fmla="*/ 306363 h 1536793"/>
              <a:gd name="connsiteX260" fmla="*/ 2484039 w 4375212"/>
              <a:gd name="connsiteY260" fmla="*/ 307334 h 1536793"/>
              <a:gd name="connsiteX261" fmla="*/ 2549761 w 4375212"/>
              <a:gd name="connsiteY261" fmla="*/ 327182 h 1536793"/>
              <a:gd name="connsiteX262" fmla="*/ 2570837 w 4375212"/>
              <a:gd name="connsiteY262" fmla="*/ 380909 h 1536793"/>
              <a:gd name="connsiteX263" fmla="*/ 2560071 w 4375212"/>
              <a:gd name="connsiteY263" fmla="*/ 418359 h 1536793"/>
              <a:gd name="connsiteX264" fmla="*/ 2530579 w 4375212"/>
              <a:gd name="connsiteY264" fmla="*/ 447088 h 1536793"/>
              <a:gd name="connsiteX265" fmla="*/ 2486495 w 4375212"/>
              <a:gd name="connsiteY265" fmla="*/ 465204 h 1536793"/>
              <a:gd name="connsiteX266" fmla="*/ 2431587 w 4375212"/>
              <a:gd name="connsiteY266" fmla="*/ 471582 h 1536793"/>
              <a:gd name="connsiteX267" fmla="*/ 2381629 w 4375212"/>
              <a:gd name="connsiteY267" fmla="*/ 466993 h 1536793"/>
              <a:gd name="connsiteX268" fmla="*/ 2348007 w 4375212"/>
              <a:gd name="connsiteY268" fmla="*/ 453980 h 1536793"/>
              <a:gd name="connsiteX269" fmla="*/ 2329387 w 4375212"/>
              <a:gd name="connsiteY269" fmla="*/ 433371 h 1536793"/>
              <a:gd name="connsiteX270" fmla="*/ 2323723 w 4375212"/>
              <a:gd name="connsiteY270" fmla="*/ 406431 h 1536793"/>
              <a:gd name="connsiteX271" fmla="*/ 2334232 w 4375212"/>
              <a:gd name="connsiteY271" fmla="*/ 370095 h 1536793"/>
              <a:gd name="connsiteX272" fmla="*/ 2362505 w 4375212"/>
              <a:gd name="connsiteY272" fmla="*/ 345097 h 1536793"/>
              <a:gd name="connsiteX273" fmla="*/ 2344589 w 4375212"/>
              <a:gd name="connsiteY273" fmla="*/ 328210 h 1536793"/>
              <a:gd name="connsiteX274" fmla="*/ 2337954 w 4375212"/>
              <a:gd name="connsiteY274" fmla="*/ 302498 h 1536793"/>
              <a:gd name="connsiteX275" fmla="*/ 2345760 w 4375212"/>
              <a:gd name="connsiteY275" fmla="*/ 272141 h 1536793"/>
              <a:gd name="connsiteX276" fmla="*/ 2368873 w 4375212"/>
              <a:gd name="connsiteY276" fmla="*/ 249532 h 1536793"/>
              <a:gd name="connsiteX277" fmla="*/ 2342343 w 4375212"/>
              <a:gd name="connsiteY277" fmla="*/ 219632 h 1536793"/>
              <a:gd name="connsiteX278" fmla="*/ 2333052 w 4375212"/>
              <a:gd name="connsiteY278" fmla="*/ 180345 h 1536793"/>
              <a:gd name="connsiteX279" fmla="*/ 2340401 w 4375212"/>
              <a:gd name="connsiteY279" fmla="*/ 144885 h 1536793"/>
              <a:gd name="connsiteX280" fmla="*/ 2361724 w 4375212"/>
              <a:gd name="connsiteY280" fmla="*/ 116413 h 1536793"/>
              <a:gd name="connsiteX281" fmla="*/ 2395813 w 4375212"/>
              <a:gd name="connsiteY281" fmla="*/ 97536 h 1536793"/>
              <a:gd name="connsiteX282" fmla="*/ 2440916 w 4375212"/>
              <a:gd name="connsiteY282" fmla="*/ 90701 h 1536793"/>
              <a:gd name="connsiteX283" fmla="*/ 4042137 w 4375212"/>
              <a:gd name="connsiteY283" fmla="*/ 90225 h 1536793"/>
              <a:gd name="connsiteX284" fmla="*/ 4096074 w 4375212"/>
              <a:gd name="connsiteY284" fmla="*/ 100477 h 1536793"/>
              <a:gd name="connsiteX285" fmla="*/ 4134295 w 4375212"/>
              <a:gd name="connsiteY285" fmla="*/ 128645 h 1536793"/>
              <a:gd name="connsiteX286" fmla="*/ 4156903 w 4375212"/>
              <a:gd name="connsiteY286" fmla="*/ 171045 h 1536793"/>
              <a:gd name="connsiteX287" fmla="*/ 4164205 w 4375212"/>
              <a:gd name="connsiteY287" fmla="*/ 223554 h 1536793"/>
              <a:gd name="connsiteX288" fmla="*/ 4156903 w 4375212"/>
              <a:gd name="connsiteY288" fmla="*/ 275549 h 1536793"/>
              <a:gd name="connsiteX289" fmla="*/ 4134295 w 4375212"/>
              <a:gd name="connsiteY289" fmla="*/ 317387 h 1536793"/>
              <a:gd name="connsiteX290" fmla="*/ 4096074 w 4375212"/>
              <a:gd name="connsiteY290" fmla="*/ 345345 h 1536793"/>
              <a:gd name="connsiteX291" fmla="*/ 4042137 w 4375212"/>
              <a:gd name="connsiteY291" fmla="*/ 355397 h 1536793"/>
              <a:gd name="connsiteX292" fmla="*/ 3988457 w 4375212"/>
              <a:gd name="connsiteY292" fmla="*/ 345345 h 1536793"/>
              <a:gd name="connsiteX293" fmla="*/ 3950646 w 4375212"/>
              <a:gd name="connsiteY293" fmla="*/ 317387 h 1536793"/>
              <a:gd name="connsiteX294" fmla="*/ 3928095 w 4375212"/>
              <a:gd name="connsiteY294" fmla="*/ 275549 h 1536793"/>
              <a:gd name="connsiteX295" fmla="*/ 3920489 w 4375212"/>
              <a:gd name="connsiteY295" fmla="*/ 223554 h 1536793"/>
              <a:gd name="connsiteX296" fmla="*/ 3928095 w 4375212"/>
              <a:gd name="connsiteY296" fmla="*/ 171045 h 1536793"/>
              <a:gd name="connsiteX297" fmla="*/ 3950646 w 4375212"/>
              <a:gd name="connsiteY297" fmla="*/ 128645 h 1536793"/>
              <a:gd name="connsiteX298" fmla="*/ 3988457 w 4375212"/>
              <a:gd name="connsiteY298" fmla="*/ 100477 h 1536793"/>
              <a:gd name="connsiteX299" fmla="*/ 4042137 w 4375212"/>
              <a:gd name="connsiteY299" fmla="*/ 90225 h 1536793"/>
              <a:gd name="connsiteX300" fmla="*/ 3755279 w 4375212"/>
              <a:gd name="connsiteY300" fmla="*/ 90225 h 1536793"/>
              <a:gd name="connsiteX301" fmla="*/ 3809263 w 4375212"/>
              <a:gd name="connsiteY301" fmla="*/ 100477 h 1536793"/>
              <a:gd name="connsiteX302" fmla="*/ 3847484 w 4375212"/>
              <a:gd name="connsiteY302" fmla="*/ 128645 h 1536793"/>
              <a:gd name="connsiteX303" fmla="*/ 3870035 w 4375212"/>
              <a:gd name="connsiteY303" fmla="*/ 171045 h 1536793"/>
              <a:gd name="connsiteX304" fmla="*/ 3877432 w 4375212"/>
              <a:gd name="connsiteY304" fmla="*/ 223554 h 1536793"/>
              <a:gd name="connsiteX305" fmla="*/ 3870035 w 4375212"/>
              <a:gd name="connsiteY305" fmla="*/ 275549 h 1536793"/>
              <a:gd name="connsiteX306" fmla="*/ 3847484 w 4375212"/>
              <a:gd name="connsiteY306" fmla="*/ 317387 h 1536793"/>
              <a:gd name="connsiteX307" fmla="*/ 3809263 w 4375212"/>
              <a:gd name="connsiteY307" fmla="*/ 345345 h 1536793"/>
              <a:gd name="connsiteX308" fmla="*/ 3755279 w 4375212"/>
              <a:gd name="connsiteY308" fmla="*/ 355397 h 1536793"/>
              <a:gd name="connsiteX309" fmla="*/ 3701646 w 4375212"/>
              <a:gd name="connsiteY309" fmla="*/ 345345 h 1536793"/>
              <a:gd name="connsiteX310" fmla="*/ 3663892 w 4375212"/>
              <a:gd name="connsiteY310" fmla="*/ 317387 h 1536793"/>
              <a:gd name="connsiteX311" fmla="*/ 3641341 w 4375212"/>
              <a:gd name="connsiteY311" fmla="*/ 275549 h 1536793"/>
              <a:gd name="connsiteX312" fmla="*/ 3633735 w 4375212"/>
              <a:gd name="connsiteY312" fmla="*/ 223554 h 1536793"/>
              <a:gd name="connsiteX313" fmla="*/ 3641341 w 4375212"/>
              <a:gd name="connsiteY313" fmla="*/ 171045 h 1536793"/>
              <a:gd name="connsiteX314" fmla="*/ 3663892 w 4375212"/>
              <a:gd name="connsiteY314" fmla="*/ 128645 h 1536793"/>
              <a:gd name="connsiteX315" fmla="*/ 3701646 w 4375212"/>
              <a:gd name="connsiteY315" fmla="*/ 100477 h 1536793"/>
              <a:gd name="connsiteX316" fmla="*/ 3755279 w 4375212"/>
              <a:gd name="connsiteY316" fmla="*/ 90225 h 1536793"/>
              <a:gd name="connsiteX317" fmla="*/ 2726251 w 4375212"/>
              <a:gd name="connsiteY317" fmla="*/ 90215 h 1536793"/>
              <a:gd name="connsiteX318" fmla="*/ 2773343 w 4375212"/>
              <a:gd name="connsiteY318" fmla="*/ 99506 h 1536793"/>
              <a:gd name="connsiteX319" fmla="*/ 2808346 w 4375212"/>
              <a:gd name="connsiteY319" fmla="*/ 125018 h 1536793"/>
              <a:gd name="connsiteX320" fmla="*/ 2830184 w 4375212"/>
              <a:gd name="connsiteY320" fmla="*/ 163486 h 1536793"/>
              <a:gd name="connsiteX321" fmla="*/ 2837533 w 4375212"/>
              <a:gd name="connsiteY321" fmla="*/ 211302 h 1536793"/>
              <a:gd name="connsiteX322" fmla="*/ 2836771 w 4375212"/>
              <a:gd name="connsiteY322" fmla="*/ 229674 h 1536793"/>
              <a:gd name="connsiteX323" fmla="*/ 2835143 w 4375212"/>
              <a:gd name="connsiteY323" fmla="*/ 244115 h 1536793"/>
              <a:gd name="connsiteX324" fmla="*/ 2672323 w 4375212"/>
              <a:gd name="connsiteY324" fmla="*/ 244115 h 1536793"/>
              <a:gd name="connsiteX325" fmla="*/ 2692885 w 4375212"/>
              <a:gd name="connsiteY325" fmla="*/ 286772 h 1536793"/>
              <a:gd name="connsiteX326" fmla="*/ 2741920 w 4375212"/>
              <a:gd name="connsiteY326" fmla="*/ 299984 h 1536793"/>
              <a:gd name="connsiteX327" fmla="*/ 2776009 w 4375212"/>
              <a:gd name="connsiteY327" fmla="*/ 296767 h 1536793"/>
              <a:gd name="connsiteX328" fmla="*/ 2809127 w 4375212"/>
              <a:gd name="connsiteY328" fmla="*/ 287790 h 1536793"/>
              <a:gd name="connsiteX329" fmla="*/ 2818418 w 4375212"/>
              <a:gd name="connsiteY329" fmla="*/ 311313 h 1536793"/>
              <a:gd name="connsiteX330" fmla="*/ 2822854 w 4375212"/>
              <a:gd name="connsiteY330" fmla="*/ 340756 h 1536793"/>
              <a:gd name="connsiteX331" fmla="*/ 2736570 w 4375212"/>
              <a:gd name="connsiteY331" fmla="*/ 355406 h 1536793"/>
              <a:gd name="connsiteX332" fmla="*/ 2675998 w 4375212"/>
              <a:gd name="connsiteY332" fmla="*/ 345611 h 1536793"/>
              <a:gd name="connsiteX333" fmla="*/ 2634769 w 4375212"/>
              <a:gd name="connsiteY333" fmla="*/ 318414 h 1536793"/>
              <a:gd name="connsiteX334" fmla="*/ 2611247 w 4375212"/>
              <a:gd name="connsiteY334" fmla="*/ 276976 h 1536793"/>
              <a:gd name="connsiteX335" fmla="*/ 2603641 w 4375212"/>
              <a:gd name="connsiteY335" fmla="*/ 224467 h 1536793"/>
              <a:gd name="connsiteX336" fmla="*/ 2611494 w 4375212"/>
              <a:gd name="connsiteY336" fmla="*/ 172015 h 1536793"/>
              <a:gd name="connsiteX337" fmla="*/ 2634760 w 4375212"/>
              <a:gd name="connsiteY337" fmla="*/ 129454 h 1536793"/>
              <a:gd name="connsiteX338" fmla="*/ 2673076 w 4375212"/>
              <a:gd name="connsiteY338" fmla="*/ 100677 h 1536793"/>
              <a:gd name="connsiteX339" fmla="*/ 2726251 w 4375212"/>
              <a:gd name="connsiteY339" fmla="*/ 90215 h 1536793"/>
              <a:gd name="connsiteX340" fmla="*/ 2162417 w 4375212"/>
              <a:gd name="connsiteY340" fmla="*/ 90196 h 1536793"/>
              <a:gd name="connsiteX341" fmla="*/ 2216401 w 4375212"/>
              <a:gd name="connsiteY341" fmla="*/ 100506 h 1536793"/>
              <a:gd name="connsiteX342" fmla="*/ 2254564 w 4375212"/>
              <a:gd name="connsiteY342" fmla="*/ 128673 h 1536793"/>
              <a:gd name="connsiteX343" fmla="*/ 2277173 w 4375212"/>
              <a:gd name="connsiteY343" fmla="*/ 171025 h 1536793"/>
              <a:gd name="connsiteX344" fmla="*/ 2284522 w 4375212"/>
              <a:gd name="connsiteY344" fmla="*/ 223582 h 1536793"/>
              <a:gd name="connsiteX345" fmla="*/ 2277173 w 4375212"/>
              <a:gd name="connsiteY345" fmla="*/ 275529 h 1536793"/>
              <a:gd name="connsiteX346" fmla="*/ 2254564 w 4375212"/>
              <a:gd name="connsiteY346" fmla="*/ 317424 h 1536793"/>
              <a:gd name="connsiteX347" fmla="*/ 2216401 w 4375212"/>
              <a:gd name="connsiteY347" fmla="*/ 345335 h 1536793"/>
              <a:gd name="connsiteX348" fmla="*/ 2162417 w 4375212"/>
              <a:gd name="connsiteY348" fmla="*/ 355435 h 1536793"/>
              <a:gd name="connsiteX349" fmla="*/ 2108784 w 4375212"/>
              <a:gd name="connsiteY349" fmla="*/ 345335 h 1536793"/>
              <a:gd name="connsiteX350" fmla="*/ 2070973 w 4375212"/>
              <a:gd name="connsiteY350" fmla="*/ 317424 h 1536793"/>
              <a:gd name="connsiteX351" fmla="*/ 2048422 w 4375212"/>
              <a:gd name="connsiteY351" fmla="*/ 275529 h 1536793"/>
              <a:gd name="connsiteX352" fmla="*/ 2040816 w 4375212"/>
              <a:gd name="connsiteY352" fmla="*/ 223582 h 1536793"/>
              <a:gd name="connsiteX353" fmla="*/ 2048422 w 4375212"/>
              <a:gd name="connsiteY353" fmla="*/ 171025 h 1536793"/>
              <a:gd name="connsiteX354" fmla="*/ 2070973 w 4375212"/>
              <a:gd name="connsiteY354" fmla="*/ 128673 h 1536793"/>
              <a:gd name="connsiteX355" fmla="*/ 2108784 w 4375212"/>
              <a:gd name="connsiteY355" fmla="*/ 100506 h 1536793"/>
              <a:gd name="connsiteX356" fmla="*/ 2162417 w 4375212"/>
              <a:gd name="connsiteY356" fmla="*/ 90196 h 1536793"/>
              <a:gd name="connsiteX357" fmla="*/ 1337532 w 4375212"/>
              <a:gd name="connsiteY357" fmla="*/ 53166 h 1536793"/>
              <a:gd name="connsiteX358" fmla="*/ 1505055 w 4375212"/>
              <a:gd name="connsiteY358" fmla="*/ 220631 h 1536793"/>
              <a:gd name="connsiteX359" fmla="*/ 1337532 w 4375212"/>
              <a:gd name="connsiteY359" fmla="*/ 388154 h 1536793"/>
              <a:gd name="connsiteX360" fmla="*/ 1170067 w 4375212"/>
              <a:gd name="connsiteY360" fmla="*/ 220631 h 1536793"/>
              <a:gd name="connsiteX361" fmla="*/ 1337532 w 4375212"/>
              <a:gd name="connsiteY361" fmla="*/ 53166 h 1536793"/>
              <a:gd name="connsiteX362" fmla="*/ 3406374 w 4375212"/>
              <a:gd name="connsiteY362" fmla="*/ 466 h 1536793"/>
              <a:gd name="connsiteX363" fmla="*/ 3423261 w 4375212"/>
              <a:gd name="connsiteY363" fmla="*/ 923 h 1536793"/>
              <a:gd name="connsiteX364" fmla="*/ 3440663 w 4375212"/>
              <a:gd name="connsiteY364" fmla="*/ 2913 h 1536793"/>
              <a:gd name="connsiteX365" fmla="*/ 3440663 w 4375212"/>
              <a:gd name="connsiteY365" fmla="*/ 135680 h 1536793"/>
              <a:gd name="connsiteX366" fmla="*/ 3449592 w 4375212"/>
              <a:gd name="connsiteY366" fmla="*/ 125265 h 1536793"/>
              <a:gd name="connsiteX367" fmla="*/ 3463319 w 4375212"/>
              <a:gd name="connsiteY367" fmla="*/ 113680 h 1536793"/>
              <a:gd name="connsiteX368" fmla="*/ 3483167 w 4375212"/>
              <a:gd name="connsiteY368" fmla="*/ 104294 h 1536793"/>
              <a:gd name="connsiteX369" fmla="*/ 3509697 w 4375212"/>
              <a:gd name="connsiteY369" fmla="*/ 100420 h 1536793"/>
              <a:gd name="connsiteX370" fmla="*/ 3572716 w 4375212"/>
              <a:gd name="connsiteY370" fmla="*/ 123637 h 1536793"/>
              <a:gd name="connsiteX371" fmla="*/ 3594201 w 4375212"/>
              <a:gd name="connsiteY371" fmla="*/ 196556 h 1536793"/>
              <a:gd name="connsiteX372" fmla="*/ 3594201 w 4375212"/>
              <a:gd name="connsiteY372" fmla="*/ 356311 h 1536793"/>
              <a:gd name="connsiteX373" fmla="*/ 3576800 w 4375212"/>
              <a:gd name="connsiteY373" fmla="*/ 358300 h 1536793"/>
              <a:gd name="connsiteX374" fmla="*/ 3559960 w 4375212"/>
              <a:gd name="connsiteY374" fmla="*/ 358757 h 1536793"/>
              <a:gd name="connsiteX375" fmla="*/ 3543073 w 4375212"/>
              <a:gd name="connsiteY375" fmla="*/ 358300 h 1536793"/>
              <a:gd name="connsiteX376" fmla="*/ 3525671 w 4375212"/>
              <a:gd name="connsiteY376" fmla="*/ 356311 h 1536793"/>
              <a:gd name="connsiteX377" fmla="*/ 3525671 w 4375212"/>
              <a:gd name="connsiteY377" fmla="*/ 214871 h 1536793"/>
              <a:gd name="connsiteX378" fmla="*/ 3517408 w 4375212"/>
              <a:gd name="connsiteY378" fmla="*/ 174766 h 1536793"/>
              <a:gd name="connsiteX379" fmla="*/ 3489450 w 4375212"/>
              <a:gd name="connsiteY379" fmla="*/ 160782 h 1536793"/>
              <a:gd name="connsiteX380" fmla="*/ 3472562 w 4375212"/>
              <a:gd name="connsiteY380" fmla="*/ 163181 h 1536793"/>
              <a:gd name="connsiteX381" fmla="*/ 3456846 w 4375212"/>
              <a:gd name="connsiteY381" fmla="*/ 172624 h 1536793"/>
              <a:gd name="connsiteX382" fmla="*/ 3445261 w 4375212"/>
              <a:gd name="connsiteY382" fmla="*/ 192120 h 1536793"/>
              <a:gd name="connsiteX383" fmla="*/ 3440672 w 4375212"/>
              <a:gd name="connsiteY383" fmla="*/ 225086 h 1536793"/>
              <a:gd name="connsiteX384" fmla="*/ 3440672 w 4375212"/>
              <a:gd name="connsiteY384" fmla="*/ 356320 h 1536793"/>
              <a:gd name="connsiteX385" fmla="*/ 3423271 w 4375212"/>
              <a:gd name="connsiteY385" fmla="*/ 358310 h 1536793"/>
              <a:gd name="connsiteX386" fmla="*/ 3406383 w 4375212"/>
              <a:gd name="connsiteY386" fmla="*/ 358767 h 1536793"/>
              <a:gd name="connsiteX387" fmla="*/ 3389696 w 4375212"/>
              <a:gd name="connsiteY387" fmla="*/ 358310 h 1536793"/>
              <a:gd name="connsiteX388" fmla="*/ 3372599 w 4375212"/>
              <a:gd name="connsiteY388" fmla="*/ 356320 h 1536793"/>
              <a:gd name="connsiteX389" fmla="*/ 3372599 w 4375212"/>
              <a:gd name="connsiteY389" fmla="*/ 2913 h 1536793"/>
              <a:gd name="connsiteX390" fmla="*/ 3389487 w 4375212"/>
              <a:gd name="connsiteY390" fmla="*/ 923 h 1536793"/>
              <a:gd name="connsiteX391" fmla="*/ 3406374 w 4375212"/>
              <a:gd name="connsiteY391" fmla="*/ 466 h 1536793"/>
              <a:gd name="connsiteX392" fmla="*/ 1837538 w 4375212"/>
              <a:gd name="connsiteY392" fmla="*/ 466 h 1536793"/>
              <a:gd name="connsiteX393" fmla="*/ 1854378 w 4375212"/>
              <a:gd name="connsiteY393" fmla="*/ 923 h 1536793"/>
              <a:gd name="connsiteX394" fmla="*/ 1871827 w 4375212"/>
              <a:gd name="connsiteY394" fmla="*/ 2913 h 1536793"/>
              <a:gd name="connsiteX395" fmla="*/ 1871827 w 4375212"/>
              <a:gd name="connsiteY395" fmla="*/ 135680 h 1536793"/>
              <a:gd name="connsiteX396" fmla="*/ 1880757 w 4375212"/>
              <a:gd name="connsiteY396" fmla="*/ 125265 h 1536793"/>
              <a:gd name="connsiteX397" fmla="*/ 1894484 w 4375212"/>
              <a:gd name="connsiteY397" fmla="*/ 113680 h 1536793"/>
              <a:gd name="connsiteX398" fmla="*/ 1914331 w 4375212"/>
              <a:gd name="connsiteY398" fmla="*/ 104294 h 1536793"/>
              <a:gd name="connsiteX399" fmla="*/ 1940862 w 4375212"/>
              <a:gd name="connsiteY399" fmla="*/ 100420 h 1536793"/>
              <a:gd name="connsiteX400" fmla="*/ 2003823 w 4375212"/>
              <a:gd name="connsiteY400" fmla="*/ 123637 h 1536793"/>
              <a:gd name="connsiteX401" fmla="*/ 2025356 w 4375212"/>
              <a:gd name="connsiteY401" fmla="*/ 196556 h 1536793"/>
              <a:gd name="connsiteX402" fmla="*/ 2025356 w 4375212"/>
              <a:gd name="connsiteY402" fmla="*/ 356311 h 1536793"/>
              <a:gd name="connsiteX403" fmla="*/ 2025366 w 4375212"/>
              <a:gd name="connsiteY403" fmla="*/ 356311 h 1536793"/>
              <a:gd name="connsiteX404" fmla="*/ 2007964 w 4375212"/>
              <a:gd name="connsiteY404" fmla="*/ 358300 h 1536793"/>
              <a:gd name="connsiteX405" fmla="*/ 1991077 w 4375212"/>
              <a:gd name="connsiteY405" fmla="*/ 358757 h 1536793"/>
              <a:gd name="connsiteX406" fmla="*/ 1974189 w 4375212"/>
              <a:gd name="connsiteY406" fmla="*/ 358300 h 1536793"/>
              <a:gd name="connsiteX407" fmla="*/ 1956788 w 4375212"/>
              <a:gd name="connsiteY407" fmla="*/ 356311 h 1536793"/>
              <a:gd name="connsiteX408" fmla="*/ 1956788 w 4375212"/>
              <a:gd name="connsiteY408" fmla="*/ 214871 h 1536793"/>
              <a:gd name="connsiteX409" fmla="*/ 1948573 w 4375212"/>
              <a:gd name="connsiteY409" fmla="*/ 174766 h 1536793"/>
              <a:gd name="connsiteX410" fmla="*/ 1920614 w 4375212"/>
              <a:gd name="connsiteY410" fmla="*/ 160782 h 1536793"/>
              <a:gd name="connsiteX411" fmla="*/ 1903670 w 4375212"/>
              <a:gd name="connsiteY411" fmla="*/ 163181 h 1536793"/>
              <a:gd name="connsiteX412" fmla="*/ 1888001 w 4375212"/>
              <a:gd name="connsiteY412" fmla="*/ 172624 h 1536793"/>
              <a:gd name="connsiteX413" fmla="*/ 1876416 w 4375212"/>
              <a:gd name="connsiteY413" fmla="*/ 192120 h 1536793"/>
              <a:gd name="connsiteX414" fmla="*/ 1871827 w 4375212"/>
              <a:gd name="connsiteY414" fmla="*/ 225086 h 1536793"/>
              <a:gd name="connsiteX415" fmla="*/ 1871827 w 4375212"/>
              <a:gd name="connsiteY415" fmla="*/ 356320 h 1536793"/>
              <a:gd name="connsiteX416" fmla="*/ 1854378 w 4375212"/>
              <a:gd name="connsiteY416" fmla="*/ 358310 h 1536793"/>
              <a:gd name="connsiteX417" fmla="*/ 1837538 w 4375212"/>
              <a:gd name="connsiteY417" fmla="*/ 358767 h 1536793"/>
              <a:gd name="connsiteX418" fmla="*/ 1820908 w 4375212"/>
              <a:gd name="connsiteY418" fmla="*/ 358310 h 1536793"/>
              <a:gd name="connsiteX419" fmla="*/ 1803716 w 4375212"/>
              <a:gd name="connsiteY419" fmla="*/ 356320 h 1536793"/>
              <a:gd name="connsiteX420" fmla="*/ 1803716 w 4375212"/>
              <a:gd name="connsiteY420" fmla="*/ 2913 h 1536793"/>
              <a:gd name="connsiteX421" fmla="*/ 1820603 w 4375212"/>
              <a:gd name="connsiteY421" fmla="*/ 923 h 1536793"/>
              <a:gd name="connsiteX422" fmla="*/ 1837538 w 4375212"/>
              <a:gd name="connsiteY422" fmla="*/ 466 h 1536793"/>
              <a:gd name="connsiteX423" fmla="*/ 4256228 w 4375212"/>
              <a:gd name="connsiteY423" fmla="*/ 0 h 1536793"/>
              <a:gd name="connsiteX424" fmla="*/ 4290060 w 4375212"/>
              <a:gd name="connsiteY424" fmla="*/ 2903 h 1536793"/>
              <a:gd name="connsiteX425" fmla="*/ 4290060 w 4375212"/>
              <a:gd name="connsiteY425" fmla="*/ 256405 h 1536793"/>
              <a:gd name="connsiteX426" fmla="*/ 4291745 w 4375212"/>
              <a:gd name="connsiteY426" fmla="*/ 280489 h 1536793"/>
              <a:gd name="connsiteX427" fmla="*/ 4297105 w 4375212"/>
              <a:gd name="connsiteY427" fmla="*/ 294778 h 1536793"/>
              <a:gd name="connsiteX428" fmla="*/ 4306491 w 4375212"/>
              <a:gd name="connsiteY428" fmla="*/ 301765 h 1536793"/>
              <a:gd name="connsiteX429" fmla="*/ 4320979 w 4375212"/>
              <a:gd name="connsiteY429" fmla="*/ 303650 h 1536793"/>
              <a:gd name="connsiteX430" fmla="*/ 4329394 w 4375212"/>
              <a:gd name="connsiteY430" fmla="*/ 303240 h 1536793"/>
              <a:gd name="connsiteX431" fmla="*/ 4338323 w 4375212"/>
              <a:gd name="connsiteY431" fmla="*/ 301765 h 1536793"/>
              <a:gd name="connsiteX432" fmla="*/ 4343626 w 4375212"/>
              <a:gd name="connsiteY432" fmla="*/ 340442 h 1536793"/>
              <a:gd name="connsiteX433" fmla="*/ 4343626 w 4375212"/>
              <a:gd name="connsiteY433" fmla="*/ 347430 h 1536793"/>
              <a:gd name="connsiteX434" fmla="*/ 4343616 w 4375212"/>
              <a:gd name="connsiteY434" fmla="*/ 347430 h 1536793"/>
              <a:gd name="connsiteX435" fmla="*/ 4342703 w 4375212"/>
              <a:gd name="connsiteY435" fmla="*/ 354369 h 1536793"/>
              <a:gd name="connsiteX436" fmla="*/ 4324130 w 4375212"/>
              <a:gd name="connsiteY436" fmla="*/ 357787 h 1536793"/>
              <a:gd name="connsiteX437" fmla="*/ 4304130 w 4375212"/>
              <a:gd name="connsiteY437" fmla="*/ 358758 h 1536793"/>
              <a:gd name="connsiteX438" fmla="*/ 4244434 w 4375212"/>
              <a:gd name="connsiteY438" fmla="*/ 338243 h 1536793"/>
              <a:gd name="connsiteX439" fmla="*/ 4221987 w 4375212"/>
              <a:gd name="connsiteY439" fmla="*/ 271398 h 1536793"/>
              <a:gd name="connsiteX440" fmla="*/ 4221987 w 4375212"/>
              <a:gd name="connsiteY440" fmla="*/ 2903 h 1536793"/>
              <a:gd name="connsiteX441" fmla="*/ 4256228 w 4375212"/>
              <a:gd name="connsiteY441" fmla="*/ 0 h 1536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4375212" h="1536793">
                <a:moveTo>
                  <a:pt x="3075994" y="721199"/>
                </a:moveTo>
                <a:cubicBezTo>
                  <a:pt x="3012261" y="721199"/>
                  <a:pt x="2963893" y="739058"/>
                  <a:pt x="2930775" y="774670"/>
                </a:cubicBezTo>
                <a:cubicBezTo>
                  <a:pt x="2897667" y="810387"/>
                  <a:pt x="2877914" y="860706"/>
                  <a:pt x="2871536" y="925657"/>
                </a:cubicBezTo>
                <a:lnTo>
                  <a:pt x="3257491" y="925657"/>
                </a:lnTo>
                <a:cubicBezTo>
                  <a:pt x="3254940" y="864533"/>
                  <a:pt x="3238100" y="815137"/>
                  <a:pt x="3206876" y="777583"/>
                </a:cubicBezTo>
                <a:cubicBezTo>
                  <a:pt x="3175643" y="740029"/>
                  <a:pt x="3132025" y="721199"/>
                  <a:pt x="3075994" y="721199"/>
                </a:cubicBezTo>
                <a:close/>
                <a:moveTo>
                  <a:pt x="1102822" y="541273"/>
                </a:moveTo>
                <a:lnTo>
                  <a:pt x="1490519" y="541273"/>
                </a:lnTo>
                <a:lnTo>
                  <a:pt x="1490519" y="1514184"/>
                </a:lnTo>
                <a:lnTo>
                  <a:pt x="1490510" y="1514184"/>
                </a:lnTo>
                <a:cubicBezTo>
                  <a:pt x="1445350" y="1521686"/>
                  <a:pt x="1401418" y="1525465"/>
                  <a:pt x="1358761" y="1525465"/>
                </a:cubicBezTo>
                <a:cubicBezTo>
                  <a:pt x="1317380" y="1525465"/>
                  <a:pt x="1274058" y="1521686"/>
                  <a:pt x="1228897" y="1514184"/>
                </a:cubicBezTo>
                <a:lnTo>
                  <a:pt x="1228897" y="744465"/>
                </a:lnTo>
                <a:lnTo>
                  <a:pt x="1102822" y="744465"/>
                </a:lnTo>
                <a:cubicBezTo>
                  <a:pt x="1099100" y="728244"/>
                  <a:pt x="1096235" y="710937"/>
                  <a:pt x="1094350" y="692774"/>
                </a:cubicBezTo>
                <a:cubicBezTo>
                  <a:pt x="1092465" y="674554"/>
                  <a:pt x="1091542" y="657315"/>
                  <a:pt x="1091542" y="640979"/>
                </a:cubicBezTo>
                <a:cubicBezTo>
                  <a:pt x="1091542" y="607100"/>
                  <a:pt x="1095321" y="573877"/>
                  <a:pt x="1102822" y="541273"/>
                </a:cubicBezTo>
                <a:close/>
                <a:moveTo>
                  <a:pt x="1752017" y="530002"/>
                </a:moveTo>
                <a:cubicBezTo>
                  <a:pt x="1777072" y="530002"/>
                  <a:pt x="1802175" y="530611"/>
                  <a:pt x="1827277" y="531839"/>
                </a:cubicBezTo>
                <a:cubicBezTo>
                  <a:pt x="1852332" y="533115"/>
                  <a:pt x="1875550" y="536228"/>
                  <a:pt x="1896873" y="541282"/>
                </a:cubicBezTo>
                <a:lnTo>
                  <a:pt x="2109547" y="1265795"/>
                </a:lnTo>
                <a:lnTo>
                  <a:pt x="2318450" y="541282"/>
                </a:lnTo>
                <a:cubicBezTo>
                  <a:pt x="2339783" y="537503"/>
                  <a:pt x="2362334" y="534648"/>
                  <a:pt x="2386161" y="532810"/>
                </a:cubicBezTo>
                <a:cubicBezTo>
                  <a:pt x="2409988" y="530926"/>
                  <a:pt x="2433815" y="530002"/>
                  <a:pt x="2457700" y="530002"/>
                </a:cubicBezTo>
                <a:cubicBezTo>
                  <a:pt x="2476529" y="530002"/>
                  <a:pt x="2498166" y="530611"/>
                  <a:pt x="2522603" y="531839"/>
                </a:cubicBezTo>
                <a:cubicBezTo>
                  <a:pt x="2547049" y="533115"/>
                  <a:pt x="2575007" y="536894"/>
                  <a:pt x="2606335" y="543167"/>
                </a:cubicBezTo>
                <a:lnTo>
                  <a:pt x="2237535" y="1514184"/>
                </a:lnTo>
                <a:cubicBezTo>
                  <a:pt x="2213651" y="1517963"/>
                  <a:pt x="2188605" y="1520457"/>
                  <a:pt x="2162274" y="1521685"/>
                </a:cubicBezTo>
                <a:cubicBezTo>
                  <a:pt x="2135896" y="1522961"/>
                  <a:pt x="2113954" y="1523627"/>
                  <a:pt x="2096400" y="1523627"/>
                </a:cubicBezTo>
                <a:cubicBezTo>
                  <a:pt x="2077571" y="1523627"/>
                  <a:pt x="2056190" y="1522961"/>
                  <a:pt x="2032411" y="1521685"/>
                </a:cubicBezTo>
                <a:cubicBezTo>
                  <a:pt x="2008574" y="1520457"/>
                  <a:pt x="1985975" y="1517297"/>
                  <a:pt x="1964642" y="1512299"/>
                </a:cubicBezTo>
                <a:lnTo>
                  <a:pt x="1601439" y="543167"/>
                </a:lnTo>
                <a:cubicBezTo>
                  <a:pt x="1631549" y="536894"/>
                  <a:pt x="1659460" y="533115"/>
                  <a:pt x="1685172" y="531839"/>
                </a:cubicBezTo>
                <a:cubicBezTo>
                  <a:pt x="1710893" y="530611"/>
                  <a:pt x="1733187" y="530002"/>
                  <a:pt x="1752017" y="530002"/>
                </a:cubicBezTo>
                <a:close/>
                <a:moveTo>
                  <a:pt x="150578" y="530002"/>
                </a:moveTo>
                <a:cubicBezTo>
                  <a:pt x="175681" y="530002"/>
                  <a:pt x="200736" y="530611"/>
                  <a:pt x="225838" y="531839"/>
                </a:cubicBezTo>
                <a:cubicBezTo>
                  <a:pt x="250941" y="533115"/>
                  <a:pt x="274111" y="536228"/>
                  <a:pt x="295492" y="541282"/>
                </a:cubicBezTo>
                <a:lnTo>
                  <a:pt x="508117" y="1265795"/>
                </a:lnTo>
                <a:lnTo>
                  <a:pt x="717020" y="541282"/>
                </a:lnTo>
                <a:cubicBezTo>
                  <a:pt x="738353" y="537503"/>
                  <a:pt x="760905" y="534648"/>
                  <a:pt x="784779" y="532810"/>
                </a:cubicBezTo>
                <a:cubicBezTo>
                  <a:pt x="808559" y="530926"/>
                  <a:pt x="832434" y="530002"/>
                  <a:pt x="856270" y="530002"/>
                </a:cubicBezTo>
                <a:cubicBezTo>
                  <a:pt x="875052" y="530002"/>
                  <a:pt x="896737" y="530611"/>
                  <a:pt x="921173" y="531839"/>
                </a:cubicBezTo>
                <a:cubicBezTo>
                  <a:pt x="945667" y="533115"/>
                  <a:pt x="973578" y="536894"/>
                  <a:pt x="1004954" y="543167"/>
                </a:cubicBezTo>
                <a:lnTo>
                  <a:pt x="636086" y="1514184"/>
                </a:lnTo>
                <a:cubicBezTo>
                  <a:pt x="612202" y="1517963"/>
                  <a:pt x="587157" y="1520457"/>
                  <a:pt x="560769" y="1521685"/>
                </a:cubicBezTo>
                <a:cubicBezTo>
                  <a:pt x="534438" y="1522961"/>
                  <a:pt x="512496" y="1523627"/>
                  <a:pt x="494942" y="1523627"/>
                </a:cubicBezTo>
                <a:cubicBezTo>
                  <a:pt x="476113" y="1523627"/>
                  <a:pt x="454789" y="1522961"/>
                  <a:pt x="430953" y="1521685"/>
                </a:cubicBezTo>
                <a:cubicBezTo>
                  <a:pt x="407126" y="1520457"/>
                  <a:pt x="384517" y="1517297"/>
                  <a:pt x="363194" y="1512299"/>
                </a:cubicBezTo>
                <a:lnTo>
                  <a:pt x="0" y="543167"/>
                </a:lnTo>
                <a:cubicBezTo>
                  <a:pt x="30100" y="536894"/>
                  <a:pt x="58021" y="533115"/>
                  <a:pt x="83733" y="531839"/>
                </a:cubicBezTo>
                <a:cubicBezTo>
                  <a:pt x="109454" y="530611"/>
                  <a:pt x="131749" y="530002"/>
                  <a:pt x="150578" y="530002"/>
                </a:cubicBezTo>
                <a:close/>
                <a:moveTo>
                  <a:pt x="4053446" y="518674"/>
                </a:moveTo>
                <a:cubicBezTo>
                  <a:pt x="4102328" y="518674"/>
                  <a:pt x="4150649" y="523062"/>
                  <a:pt x="4198313" y="531839"/>
                </a:cubicBezTo>
                <a:cubicBezTo>
                  <a:pt x="4245967" y="540664"/>
                  <a:pt x="4294287" y="553829"/>
                  <a:pt x="4343226" y="571383"/>
                </a:cubicBezTo>
                <a:cubicBezTo>
                  <a:pt x="4340723" y="603987"/>
                  <a:pt x="4334450" y="637866"/>
                  <a:pt x="4324397" y="672974"/>
                </a:cubicBezTo>
                <a:cubicBezTo>
                  <a:pt x="4314345" y="708129"/>
                  <a:pt x="4302455" y="738848"/>
                  <a:pt x="4288623" y="765179"/>
                </a:cubicBezTo>
                <a:cubicBezTo>
                  <a:pt x="4258513" y="752680"/>
                  <a:pt x="4225300" y="741657"/>
                  <a:pt x="4188917" y="732270"/>
                </a:cubicBezTo>
                <a:cubicBezTo>
                  <a:pt x="4152534" y="722884"/>
                  <a:pt x="4114266" y="718134"/>
                  <a:pt x="4074113" y="718134"/>
                </a:cubicBezTo>
                <a:cubicBezTo>
                  <a:pt x="4031456" y="718134"/>
                  <a:pt x="3998186" y="724769"/>
                  <a:pt x="3974359" y="737935"/>
                </a:cubicBezTo>
                <a:cubicBezTo>
                  <a:pt x="3950532" y="751100"/>
                  <a:pt x="3938642" y="772118"/>
                  <a:pt x="3938642" y="800953"/>
                </a:cubicBezTo>
                <a:cubicBezTo>
                  <a:pt x="3938642" y="828607"/>
                  <a:pt x="3947115" y="847998"/>
                  <a:pt x="3964002" y="859326"/>
                </a:cubicBezTo>
                <a:cubicBezTo>
                  <a:pt x="3980947" y="870606"/>
                  <a:pt x="4005126" y="881268"/>
                  <a:pt x="4036454" y="891263"/>
                </a:cubicBezTo>
                <a:lnTo>
                  <a:pt x="4143709" y="923258"/>
                </a:lnTo>
                <a:cubicBezTo>
                  <a:pt x="4178817" y="933311"/>
                  <a:pt x="4210497" y="945553"/>
                  <a:pt x="4238770" y="959994"/>
                </a:cubicBezTo>
                <a:cubicBezTo>
                  <a:pt x="4266986" y="974387"/>
                  <a:pt x="4291127" y="992293"/>
                  <a:pt x="4311222" y="1013626"/>
                </a:cubicBezTo>
                <a:cubicBezTo>
                  <a:pt x="4331280" y="1034959"/>
                  <a:pt x="4346996" y="1061280"/>
                  <a:pt x="4358267" y="1092665"/>
                </a:cubicBezTo>
                <a:cubicBezTo>
                  <a:pt x="4369547" y="1124041"/>
                  <a:pt x="4375212" y="1162262"/>
                  <a:pt x="4375212" y="1207422"/>
                </a:cubicBezTo>
                <a:cubicBezTo>
                  <a:pt x="4375212" y="1253857"/>
                  <a:pt x="4365463" y="1297180"/>
                  <a:pt x="4346025" y="1337286"/>
                </a:cubicBezTo>
                <a:cubicBezTo>
                  <a:pt x="4326529" y="1377486"/>
                  <a:pt x="4298304" y="1412232"/>
                  <a:pt x="4261369" y="1441732"/>
                </a:cubicBezTo>
                <a:cubicBezTo>
                  <a:pt x="4224320" y="1471223"/>
                  <a:pt x="4179521" y="1494441"/>
                  <a:pt x="4126812" y="1511386"/>
                </a:cubicBezTo>
                <a:cubicBezTo>
                  <a:pt x="4074103" y="1528330"/>
                  <a:pt x="4014502" y="1536793"/>
                  <a:pt x="3948019" y="1536793"/>
                </a:cubicBezTo>
                <a:cubicBezTo>
                  <a:pt x="3917909" y="1536793"/>
                  <a:pt x="3890312" y="1535822"/>
                  <a:pt x="3865200" y="1533937"/>
                </a:cubicBezTo>
                <a:cubicBezTo>
                  <a:pt x="3840088" y="1532052"/>
                  <a:pt x="3815956" y="1528940"/>
                  <a:pt x="3792748" y="1524551"/>
                </a:cubicBezTo>
                <a:cubicBezTo>
                  <a:pt x="3769530" y="1520115"/>
                  <a:pt x="3746674" y="1514803"/>
                  <a:pt x="3724066" y="1508530"/>
                </a:cubicBezTo>
                <a:cubicBezTo>
                  <a:pt x="3701457" y="1502257"/>
                  <a:pt x="3677021" y="1494137"/>
                  <a:pt x="3650690" y="1484084"/>
                </a:cubicBezTo>
                <a:cubicBezTo>
                  <a:pt x="3653194" y="1450205"/>
                  <a:pt x="3659162" y="1416068"/>
                  <a:pt x="3668548" y="1381522"/>
                </a:cubicBezTo>
                <a:cubicBezTo>
                  <a:pt x="3677992" y="1347033"/>
                  <a:pt x="3690234" y="1313458"/>
                  <a:pt x="3705236" y="1280845"/>
                </a:cubicBezTo>
                <a:cubicBezTo>
                  <a:pt x="3746665" y="1297171"/>
                  <a:pt x="3785856" y="1309365"/>
                  <a:pt x="3822848" y="1317533"/>
                </a:cubicBezTo>
                <a:cubicBezTo>
                  <a:pt x="3859841" y="1325700"/>
                  <a:pt x="3898470" y="1329775"/>
                  <a:pt x="3938623" y="1329775"/>
                </a:cubicBezTo>
                <a:cubicBezTo>
                  <a:pt x="3956177" y="1329775"/>
                  <a:pt x="3975311" y="1328194"/>
                  <a:pt x="3995978" y="1325024"/>
                </a:cubicBezTo>
                <a:cubicBezTo>
                  <a:pt x="4016692" y="1321959"/>
                  <a:pt x="4035826" y="1316295"/>
                  <a:pt x="4053437" y="1308137"/>
                </a:cubicBezTo>
                <a:cubicBezTo>
                  <a:pt x="4070943" y="1299969"/>
                  <a:pt x="4085688" y="1289308"/>
                  <a:pt x="4097626" y="1276095"/>
                </a:cubicBezTo>
                <a:cubicBezTo>
                  <a:pt x="4109563" y="1262929"/>
                  <a:pt x="4115484" y="1245737"/>
                  <a:pt x="4115484" y="1224357"/>
                </a:cubicBezTo>
                <a:cubicBezTo>
                  <a:pt x="4115484" y="1194247"/>
                  <a:pt x="4106403" y="1172619"/>
                  <a:pt x="4088240" y="1159454"/>
                </a:cubicBezTo>
                <a:cubicBezTo>
                  <a:pt x="4070019" y="1146288"/>
                  <a:pt x="4044612" y="1134703"/>
                  <a:pt x="4012008" y="1124603"/>
                </a:cubicBezTo>
                <a:lnTo>
                  <a:pt x="3895310" y="1090771"/>
                </a:lnTo>
                <a:cubicBezTo>
                  <a:pt x="3825047" y="1070714"/>
                  <a:pt x="3770196" y="1040870"/>
                  <a:pt x="3730653" y="1001374"/>
                </a:cubicBezTo>
                <a:cubicBezTo>
                  <a:pt x="3691157" y="961831"/>
                  <a:pt x="3671414" y="902592"/>
                  <a:pt x="3671414" y="823552"/>
                </a:cubicBezTo>
                <a:cubicBezTo>
                  <a:pt x="3671414" y="728234"/>
                  <a:pt x="3705550" y="653535"/>
                  <a:pt x="3773928" y="599598"/>
                </a:cubicBezTo>
                <a:cubicBezTo>
                  <a:pt x="3842306" y="545661"/>
                  <a:pt x="3935472" y="518674"/>
                  <a:pt x="4053446" y="518674"/>
                </a:cubicBezTo>
                <a:close/>
                <a:moveTo>
                  <a:pt x="3099354" y="518674"/>
                </a:moveTo>
                <a:cubicBezTo>
                  <a:pt x="3167113" y="518674"/>
                  <a:pt x="3227324" y="530611"/>
                  <a:pt x="3280033" y="554439"/>
                </a:cubicBezTo>
                <a:cubicBezTo>
                  <a:pt x="3332694" y="578266"/>
                  <a:pt x="3377540" y="610869"/>
                  <a:pt x="3414589" y="652307"/>
                </a:cubicBezTo>
                <a:cubicBezTo>
                  <a:pt x="3451582" y="693688"/>
                  <a:pt x="3479493" y="742932"/>
                  <a:pt x="3498274" y="800029"/>
                </a:cubicBezTo>
                <a:cubicBezTo>
                  <a:pt x="3517104" y="857127"/>
                  <a:pt x="3526547" y="918251"/>
                  <a:pt x="3526556" y="983497"/>
                </a:cubicBezTo>
                <a:cubicBezTo>
                  <a:pt x="3526556" y="1007324"/>
                  <a:pt x="3525643" y="1030846"/>
                  <a:pt x="3523748" y="1054064"/>
                </a:cubicBezTo>
                <a:cubicBezTo>
                  <a:pt x="3521864" y="1077282"/>
                  <a:pt x="3519617" y="1095750"/>
                  <a:pt x="3517113" y="1109581"/>
                </a:cubicBezTo>
                <a:lnTo>
                  <a:pt x="2892355" y="1109581"/>
                </a:lnTo>
                <a:cubicBezTo>
                  <a:pt x="2897353" y="1184851"/>
                  <a:pt x="2923731" y="1239397"/>
                  <a:pt x="2971395" y="1273277"/>
                </a:cubicBezTo>
                <a:cubicBezTo>
                  <a:pt x="3019096" y="1307166"/>
                  <a:pt x="3081762" y="1324101"/>
                  <a:pt x="3159574" y="1324101"/>
                </a:cubicBezTo>
                <a:cubicBezTo>
                  <a:pt x="3202230" y="1324101"/>
                  <a:pt x="3245810" y="1320074"/>
                  <a:pt x="3290352" y="1311859"/>
                </a:cubicBezTo>
                <a:cubicBezTo>
                  <a:pt x="3334902" y="1303739"/>
                  <a:pt x="3377254" y="1292106"/>
                  <a:pt x="3417407" y="1277056"/>
                </a:cubicBezTo>
                <a:cubicBezTo>
                  <a:pt x="3431182" y="1302168"/>
                  <a:pt x="3443119" y="1332269"/>
                  <a:pt x="3453172" y="1367376"/>
                </a:cubicBezTo>
                <a:cubicBezTo>
                  <a:pt x="3463176" y="1402531"/>
                  <a:pt x="3468840" y="1440190"/>
                  <a:pt x="3470116" y="1480295"/>
                </a:cubicBezTo>
                <a:cubicBezTo>
                  <a:pt x="3372247" y="1517954"/>
                  <a:pt x="3261832" y="1536784"/>
                  <a:pt x="3138908" y="1536784"/>
                </a:cubicBezTo>
                <a:cubicBezTo>
                  <a:pt x="3048540" y="1536784"/>
                  <a:pt x="2971081" y="1524180"/>
                  <a:pt x="2906482" y="1499125"/>
                </a:cubicBezTo>
                <a:cubicBezTo>
                  <a:pt x="2841826" y="1474022"/>
                  <a:pt x="2789174" y="1439229"/>
                  <a:pt x="2748403" y="1394678"/>
                </a:cubicBezTo>
                <a:cubicBezTo>
                  <a:pt x="2707584" y="1350184"/>
                  <a:pt x="2677473" y="1297171"/>
                  <a:pt x="2658035" y="1235685"/>
                </a:cubicBezTo>
                <a:cubicBezTo>
                  <a:pt x="2638587" y="1174199"/>
                  <a:pt x="2628896" y="1107097"/>
                  <a:pt x="2628896" y="1034340"/>
                </a:cubicBezTo>
                <a:cubicBezTo>
                  <a:pt x="2628896" y="962802"/>
                  <a:pt x="2638901" y="895700"/>
                  <a:pt x="2659006" y="832938"/>
                </a:cubicBezTo>
                <a:cubicBezTo>
                  <a:pt x="2679054" y="770224"/>
                  <a:pt x="2708907" y="715630"/>
                  <a:pt x="2748403" y="669195"/>
                </a:cubicBezTo>
                <a:cubicBezTo>
                  <a:pt x="2787946" y="622816"/>
                  <a:pt x="2836828" y="586128"/>
                  <a:pt x="2895201" y="559131"/>
                </a:cubicBezTo>
                <a:cubicBezTo>
                  <a:pt x="2953517" y="532201"/>
                  <a:pt x="3021543" y="518674"/>
                  <a:pt x="3099354" y="518674"/>
                </a:cubicBezTo>
                <a:close/>
                <a:moveTo>
                  <a:pt x="2421287" y="358387"/>
                </a:moveTo>
                <a:cubicBezTo>
                  <a:pt x="2414090" y="358025"/>
                  <a:pt x="2408122" y="358891"/>
                  <a:pt x="2403372" y="360833"/>
                </a:cubicBezTo>
                <a:cubicBezTo>
                  <a:pt x="2398679" y="362823"/>
                  <a:pt x="2394852" y="365326"/>
                  <a:pt x="2392148" y="368439"/>
                </a:cubicBezTo>
                <a:cubicBezTo>
                  <a:pt x="2389340" y="371495"/>
                  <a:pt x="2387398" y="374969"/>
                  <a:pt x="2386237" y="378682"/>
                </a:cubicBezTo>
                <a:cubicBezTo>
                  <a:pt x="2385114" y="382461"/>
                  <a:pt x="2384504" y="386078"/>
                  <a:pt x="2384504" y="389705"/>
                </a:cubicBezTo>
                <a:cubicBezTo>
                  <a:pt x="2384504" y="402109"/>
                  <a:pt x="2389197" y="410581"/>
                  <a:pt x="2398536" y="415017"/>
                </a:cubicBezTo>
                <a:cubicBezTo>
                  <a:pt x="2407827" y="419406"/>
                  <a:pt x="2420326" y="421605"/>
                  <a:pt x="2436042" y="421605"/>
                </a:cubicBezTo>
                <a:cubicBezTo>
                  <a:pt x="2456604" y="421605"/>
                  <a:pt x="2473187" y="418292"/>
                  <a:pt x="2485791" y="411809"/>
                </a:cubicBezTo>
                <a:cubicBezTo>
                  <a:pt x="2498347" y="405222"/>
                  <a:pt x="2504677" y="396445"/>
                  <a:pt x="2504677" y="385326"/>
                </a:cubicBezTo>
                <a:cubicBezTo>
                  <a:pt x="2504677" y="382061"/>
                  <a:pt x="2504220" y="378948"/>
                  <a:pt x="2503402" y="375988"/>
                </a:cubicBezTo>
                <a:cubicBezTo>
                  <a:pt x="2502631" y="373027"/>
                  <a:pt x="2501050" y="370371"/>
                  <a:pt x="2498804" y="367925"/>
                </a:cubicBezTo>
                <a:cubicBezTo>
                  <a:pt x="2496452" y="365421"/>
                  <a:pt x="2493244" y="363489"/>
                  <a:pt x="2489208" y="361804"/>
                </a:cubicBezTo>
                <a:cubicBezTo>
                  <a:pt x="2485124" y="360119"/>
                  <a:pt x="2479660" y="359358"/>
                  <a:pt x="2472825" y="359358"/>
                </a:cubicBezTo>
                <a:close/>
                <a:moveTo>
                  <a:pt x="3755298" y="144590"/>
                </a:moveTo>
                <a:cubicBezTo>
                  <a:pt x="3737335" y="144590"/>
                  <a:pt x="3724322" y="151378"/>
                  <a:pt x="3716363" y="164952"/>
                </a:cubicBezTo>
                <a:cubicBezTo>
                  <a:pt x="3708301" y="178479"/>
                  <a:pt x="3704369" y="198070"/>
                  <a:pt x="3704369" y="223582"/>
                </a:cubicBezTo>
                <a:cubicBezTo>
                  <a:pt x="3704369" y="249104"/>
                  <a:pt x="3708301" y="268590"/>
                  <a:pt x="3716363" y="282165"/>
                </a:cubicBezTo>
                <a:cubicBezTo>
                  <a:pt x="3724322" y="295730"/>
                  <a:pt x="3737335" y="302470"/>
                  <a:pt x="3755298" y="302470"/>
                </a:cubicBezTo>
                <a:cubicBezTo>
                  <a:pt x="3773623" y="302470"/>
                  <a:pt x="3786788" y="295739"/>
                  <a:pt x="3794794" y="282165"/>
                </a:cubicBezTo>
                <a:cubicBezTo>
                  <a:pt x="3802857" y="268590"/>
                  <a:pt x="3806836" y="249104"/>
                  <a:pt x="3806836" y="223582"/>
                </a:cubicBezTo>
                <a:cubicBezTo>
                  <a:pt x="3806836" y="198070"/>
                  <a:pt x="3802857" y="178479"/>
                  <a:pt x="3794794" y="164952"/>
                </a:cubicBezTo>
                <a:cubicBezTo>
                  <a:pt x="3786778" y="151378"/>
                  <a:pt x="3773613" y="144590"/>
                  <a:pt x="3755298" y="144590"/>
                </a:cubicBezTo>
                <a:close/>
                <a:moveTo>
                  <a:pt x="2162445" y="144590"/>
                </a:moveTo>
                <a:cubicBezTo>
                  <a:pt x="2144434" y="144590"/>
                  <a:pt x="2131469" y="151377"/>
                  <a:pt x="2123511" y="164952"/>
                </a:cubicBezTo>
                <a:cubicBezTo>
                  <a:pt x="2115448" y="178479"/>
                  <a:pt x="2111469" y="198070"/>
                  <a:pt x="2111469" y="223582"/>
                </a:cubicBezTo>
                <a:cubicBezTo>
                  <a:pt x="2111469" y="249103"/>
                  <a:pt x="2115448" y="268590"/>
                  <a:pt x="2123511" y="282164"/>
                </a:cubicBezTo>
                <a:cubicBezTo>
                  <a:pt x="2131469" y="295729"/>
                  <a:pt x="2144434" y="302469"/>
                  <a:pt x="2162445" y="302469"/>
                </a:cubicBezTo>
                <a:cubicBezTo>
                  <a:pt x="2180713" y="302469"/>
                  <a:pt x="2193878" y="295739"/>
                  <a:pt x="2201884" y="282164"/>
                </a:cubicBezTo>
                <a:cubicBezTo>
                  <a:pt x="2209947" y="268590"/>
                  <a:pt x="2213926" y="249103"/>
                  <a:pt x="2213926" y="223582"/>
                </a:cubicBezTo>
                <a:cubicBezTo>
                  <a:pt x="2213926" y="198070"/>
                  <a:pt x="2209947" y="178479"/>
                  <a:pt x="2201884" y="164952"/>
                </a:cubicBezTo>
                <a:cubicBezTo>
                  <a:pt x="2193878" y="151377"/>
                  <a:pt x="2180713" y="144590"/>
                  <a:pt x="2162445" y="144590"/>
                </a:cubicBezTo>
                <a:close/>
                <a:moveTo>
                  <a:pt x="4042175" y="144590"/>
                </a:moveTo>
                <a:cubicBezTo>
                  <a:pt x="4024165" y="144590"/>
                  <a:pt x="4011152" y="151378"/>
                  <a:pt x="4003193" y="164952"/>
                </a:cubicBezTo>
                <a:cubicBezTo>
                  <a:pt x="3995178" y="178479"/>
                  <a:pt x="3991151" y="198070"/>
                  <a:pt x="3991151" y="223582"/>
                </a:cubicBezTo>
                <a:cubicBezTo>
                  <a:pt x="3991151" y="249104"/>
                  <a:pt x="3995188" y="268590"/>
                  <a:pt x="4003193" y="282165"/>
                </a:cubicBezTo>
                <a:cubicBezTo>
                  <a:pt x="4011152" y="295730"/>
                  <a:pt x="4024165" y="302470"/>
                  <a:pt x="4042175" y="302470"/>
                </a:cubicBezTo>
                <a:cubicBezTo>
                  <a:pt x="4060443" y="302470"/>
                  <a:pt x="4073656" y="295739"/>
                  <a:pt x="4081567" y="282165"/>
                </a:cubicBezTo>
                <a:cubicBezTo>
                  <a:pt x="4089629" y="268590"/>
                  <a:pt x="4093656" y="249104"/>
                  <a:pt x="4093656" y="223582"/>
                </a:cubicBezTo>
                <a:cubicBezTo>
                  <a:pt x="4093656" y="198070"/>
                  <a:pt x="4089629" y="178479"/>
                  <a:pt x="4081567" y="164952"/>
                </a:cubicBezTo>
                <a:cubicBezTo>
                  <a:pt x="4073656" y="151378"/>
                  <a:pt x="4060443" y="144590"/>
                  <a:pt x="4042175" y="144590"/>
                </a:cubicBezTo>
                <a:close/>
                <a:moveTo>
                  <a:pt x="2725251" y="143086"/>
                </a:moveTo>
                <a:cubicBezTo>
                  <a:pt x="2708926" y="143086"/>
                  <a:pt x="2696522" y="147731"/>
                  <a:pt x="2688002" y="156813"/>
                </a:cubicBezTo>
                <a:lnTo>
                  <a:pt x="2672803" y="195538"/>
                </a:lnTo>
                <a:lnTo>
                  <a:pt x="2672799" y="195538"/>
                </a:lnTo>
                <a:lnTo>
                  <a:pt x="2672799" y="195547"/>
                </a:lnTo>
                <a:lnTo>
                  <a:pt x="2672803" y="195538"/>
                </a:lnTo>
                <a:lnTo>
                  <a:pt x="2771830" y="195538"/>
                </a:lnTo>
                <a:cubicBezTo>
                  <a:pt x="2771173" y="179926"/>
                  <a:pt x="2766832" y="167217"/>
                  <a:pt x="2758874" y="157574"/>
                </a:cubicBezTo>
                <a:cubicBezTo>
                  <a:pt x="2750868" y="147988"/>
                  <a:pt x="2739635" y="143086"/>
                  <a:pt x="2725251" y="143086"/>
                </a:cubicBezTo>
                <a:close/>
                <a:moveTo>
                  <a:pt x="2441402" y="135785"/>
                </a:moveTo>
                <a:cubicBezTo>
                  <a:pt x="2427313" y="135785"/>
                  <a:pt x="2417213" y="139821"/>
                  <a:pt x="2410987" y="147779"/>
                </a:cubicBezTo>
                <a:cubicBezTo>
                  <a:pt x="2404809" y="155842"/>
                  <a:pt x="2401696" y="166656"/>
                  <a:pt x="2401696" y="180383"/>
                </a:cubicBezTo>
                <a:cubicBezTo>
                  <a:pt x="2401696" y="194110"/>
                  <a:pt x="2404819" y="204924"/>
                  <a:pt x="2410987" y="212730"/>
                </a:cubicBezTo>
                <a:cubicBezTo>
                  <a:pt x="2417213" y="220584"/>
                  <a:pt x="2427323" y="224515"/>
                  <a:pt x="2441402" y="224515"/>
                </a:cubicBezTo>
                <a:cubicBezTo>
                  <a:pt x="2455129" y="224515"/>
                  <a:pt x="2465029" y="220584"/>
                  <a:pt x="2471045" y="212730"/>
                </a:cubicBezTo>
                <a:cubicBezTo>
                  <a:pt x="2477118" y="204924"/>
                  <a:pt x="2480136" y="194110"/>
                  <a:pt x="2480127" y="180383"/>
                </a:cubicBezTo>
                <a:cubicBezTo>
                  <a:pt x="2480127" y="166656"/>
                  <a:pt x="2477118" y="155842"/>
                  <a:pt x="2471045" y="147779"/>
                </a:cubicBezTo>
                <a:cubicBezTo>
                  <a:pt x="2465029" y="139812"/>
                  <a:pt x="2455129" y="135785"/>
                  <a:pt x="2441402" y="135785"/>
                </a:cubicBezTo>
                <a:close/>
                <a:moveTo>
                  <a:pt x="3248504" y="100411"/>
                </a:moveTo>
                <a:cubicBezTo>
                  <a:pt x="3255596" y="100411"/>
                  <a:pt x="3262079" y="100563"/>
                  <a:pt x="3268047" y="100925"/>
                </a:cubicBezTo>
                <a:cubicBezTo>
                  <a:pt x="3274016" y="101277"/>
                  <a:pt x="3279737" y="101791"/>
                  <a:pt x="3285192" y="102810"/>
                </a:cubicBezTo>
                <a:cubicBezTo>
                  <a:pt x="3290656" y="103781"/>
                  <a:pt x="3296110" y="105056"/>
                  <a:pt x="3301575" y="106684"/>
                </a:cubicBezTo>
                <a:cubicBezTo>
                  <a:pt x="3307086" y="108312"/>
                  <a:pt x="3313160" y="110406"/>
                  <a:pt x="3319947" y="112958"/>
                </a:cubicBezTo>
                <a:cubicBezTo>
                  <a:pt x="3319947" y="120411"/>
                  <a:pt x="3319033" y="128674"/>
                  <a:pt x="3317091" y="137860"/>
                </a:cubicBezTo>
                <a:cubicBezTo>
                  <a:pt x="3315149" y="146942"/>
                  <a:pt x="3312036" y="155766"/>
                  <a:pt x="3307905" y="164191"/>
                </a:cubicBezTo>
                <a:cubicBezTo>
                  <a:pt x="3298262" y="160973"/>
                  <a:pt x="3289837" y="158784"/>
                  <a:pt x="3282545" y="157661"/>
                </a:cubicBezTo>
                <a:cubicBezTo>
                  <a:pt x="3275349" y="156537"/>
                  <a:pt x="3266981" y="155976"/>
                  <a:pt x="3257643" y="155976"/>
                </a:cubicBezTo>
                <a:cubicBezTo>
                  <a:pt x="3237747" y="155976"/>
                  <a:pt x="3222687" y="162506"/>
                  <a:pt x="3212540" y="175471"/>
                </a:cubicBezTo>
                <a:cubicBezTo>
                  <a:pt x="3202383" y="188589"/>
                  <a:pt x="3197337" y="207161"/>
                  <a:pt x="3197337" y="231293"/>
                </a:cubicBezTo>
                <a:cubicBezTo>
                  <a:pt x="3197337" y="257367"/>
                  <a:pt x="3202744" y="276396"/>
                  <a:pt x="3213720" y="288286"/>
                </a:cubicBezTo>
                <a:cubicBezTo>
                  <a:pt x="3224696" y="300223"/>
                  <a:pt x="3239489" y="306097"/>
                  <a:pt x="3258166" y="306097"/>
                </a:cubicBezTo>
                <a:cubicBezTo>
                  <a:pt x="3263012" y="306097"/>
                  <a:pt x="3267400" y="306049"/>
                  <a:pt x="3271436" y="305897"/>
                </a:cubicBezTo>
                <a:cubicBezTo>
                  <a:pt x="3275463" y="305744"/>
                  <a:pt x="3279347" y="305383"/>
                  <a:pt x="3283278" y="304669"/>
                </a:cubicBezTo>
                <a:cubicBezTo>
                  <a:pt x="3287153" y="304002"/>
                  <a:pt x="3291084" y="303089"/>
                  <a:pt x="3295121" y="301765"/>
                </a:cubicBezTo>
                <a:cubicBezTo>
                  <a:pt x="3299147" y="300537"/>
                  <a:pt x="3303898" y="298909"/>
                  <a:pt x="3309361" y="296968"/>
                </a:cubicBezTo>
                <a:cubicBezTo>
                  <a:pt x="3313188" y="303450"/>
                  <a:pt x="3316454" y="310894"/>
                  <a:pt x="3319052" y="319424"/>
                </a:cubicBezTo>
                <a:cubicBezTo>
                  <a:pt x="3321603" y="327991"/>
                  <a:pt x="3322879" y="337996"/>
                  <a:pt x="3322879" y="349629"/>
                </a:cubicBezTo>
                <a:cubicBezTo>
                  <a:pt x="3309942" y="354779"/>
                  <a:pt x="3297900" y="358044"/>
                  <a:pt x="3286620" y="359472"/>
                </a:cubicBezTo>
                <a:cubicBezTo>
                  <a:pt x="3275396" y="360947"/>
                  <a:pt x="3263659" y="361661"/>
                  <a:pt x="3251360" y="361661"/>
                </a:cubicBezTo>
                <a:cubicBezTo>
                  <a:pt x="3230436" y="361661"/>
                  <a:pt x="3212273" y="358292"/>
                  <a:pt x="3196814" y="351714"/>
                </a:cubicBezTo>
                <a:cubicBezTo>
                  <a:pt x="3181354" y="345183"/>
                  <a:pt x="3168598" y="336045"/>
                  <a:pt x="3158441" y="324469"/>
                </a:cubicBezTo>
                <a:cubicBezTo>
                  <a:pt x="3148284" y="312941"/>
                  <a:pt x="3140630" y="299157"/>
                  <a:pt x="3135480" y="283193"/>
                </a:cubicBezTo>
                <a:cubicBezTo>
                  <a:pt x="3130378" y="267276"/>
                  <a:pt x="3127779" y="249980"/>
                  <a:pt x="3127779" y="231303"/>
                </a:cubicBezTo>
                <a:cubicBezTo>
                  <a:pt x="3127779" y="212987"/>
                  <a:pt x="3130283" y="195891"/>
                  <a:pt x="3135233" y="180069"/>
                </a:cubicBezTo>
                <a:cubicBezTo>
                  <a:pt x="3140230" y="164400"/>
                  <a:pt x="3147836" y="150473"/>
                  <a:pt x="3157889" y="138584"/>
                </a:cubicBezTo>
                <a:cubicBezTo>
                  <a:pt x="3168046" y="126694"/>
                  <a:pt x="3180745" y="117308"/>
                  <a:pt x="3195900" y="110568"/>
                </a:cubicBezTo>
                <a:cubicBezTo>
                  <a:pt x="3210950" y="103781"/>
                  <a:pt x="3228504" y="100411"/>
                  <a:pt x="3248504" y="100411"/>
                </a:cubicBezTo>
                <a:close/>
                <a:moveTo>
                  <a:pt x="3006159" y="100411"/>
                </a:moveTo>
                <a:cubicBezTo>
                  <a:pt x="3018658" y="100411"/>
                  <a:pt x="3031062" y="101582"/>
                  <a:pt x="3043304" y="103781"/>
                </a:cubicBezTo>
                <a:cubicBezTo>
                  <a:pt x="3055546" y="106027"/>
                  <a:pt x="3067902" y="109492"/>
                  <a:pt x="3080506" y="113938"/>
                </a:cubicBezTo>
                <a:cubicBezTo>
                  <a:pt x="3079792" y="122353"/>
                  <a:pt x="3078211" y="130978"/>
                  <a:pt x="3075660" y="140059"/>
                </a:cubicBezTo>
                <a:cubicBezTo>
                  <a:pt x="3073004" y="148988"/>
                  <a:pt x="3070044" y="156899"/>
                  <a:pt x="3066474" y="163734"/>
                </a:cubicBezTo>
                <a:cubicBezTo>
                  <a:pt x="3058716" y="160469"/>
                  <a:pt x="3050253" y="157661"/>
                  <a:pt x="3040857" y="155262"/>
                </a:cubicBezTo>
                <a:cubicBezTo>
                  <a:pt x="3031576" y="152758"/>
                  <a:pt x="3021723" y="151635"/>
                  <a:pt x="3011414" y="151635"/>
                </a:cubicBezTo>
                <a:cubicBezTo>
                  <a:pt x="3000495" y="151635"/>
                  <a:pt x="2991918" y="153272"/>
                  <a:pt x="2985797" y="156632"/>
                </a:cubicBezTo>
                <a:cubicBezTo>
                  <a:pt x="2979676" y="160050"/>
                  <a:pt x="2976659" y="165409"/>
                  <a:pt x="2976659" y="172863"/>
                </a:cubicBezTo>
                <a:cubicBezTo>
                  <a:pt x="2976659" y="179907"/>
                  <a:pt x="2978800" y="184905"/>
                  <a:pt x="2983084" y="187818"/>
                </a:cubicBezTo>
                <a:cubicBezTo>
                  <a:pt x="2987520" y="190722"/>
                  <a:pt x="2993698" y="193482"/>
                  <a:pt x="3001761" y="196033"/>
                </a:cubicBezTo>
                <a:lnTo>
                  <a:pt x="3029310" y="204201"/>
                </a:lnTo>
                <a:cubicBezTo>
                  <a:pt x="3038287" y="206857"/>
                  <a:pt x="3046407" y="209913"/>
                  <a:pt x="3053699" y="213692"/>
                </a:cubicBezTo>
                <a:cubicBezTo>
                  <a:pt x="3060896" y="217366"/>
                  <a:pt x="3067121" y="221907"/>
                  <a:pt x="3072271" y="227419"/>
                </a:cubicBezTo>
                <a:cubicBezTo>
                  <a:pt x="3077374" y="232883"/>
                  <a:pt x="3081400" y="239661"/>
                  <a:pt x="3084361" y="247676"/>
                </a:cubicBezTo>
                <a:cubicBezTo>
                  <a:pt x="3087217" y="255739"/>
                  <a:pt x="3088702" y="265534"/>
                  <a:pt x="3088702" y="277167"/>
                </a:cubicBezTo>
                <a:cubicBezTo>
                  <a:pt x="3088692" y="289104"/>
                  <a:pt x="3086141" y="300233"/>
                  <a:pt x="3081191" y="310437"/>
                </a:cubicBezTo>
                <a:cubicBezTo>
                  <a:pt x="3076193" y="320747"/>
                  <a:pt x="3068949" y="329724"/>
                  <a:pt x="3059458" y="337273"/>
                </a:cubicBezTo>
                <a:cubicBezTo>
                  <a:pt x="3049967" y="344821"/>
                  <a:pt x="3038439" y="350790"/>
                  <a:pt x="3024912" y="355131"/>
                </a:cubicBezTo>
                <a:cubicBezTo>
                  <a:pt x="3011395" y="359472"/>
                  <a:pt x="2996135" y="361661"/>
                  <a:pt x="2979095" y="361661"/>
                </a:cubicBezTo>
                <a:cubicBezTo>
                  <a:pt x="2971290" y="361661"/>
                  <a:pt x="2964245" y="361404"/>
                  <a:pt x="2957820" y="360947"/>
                </a:cubicBezTo>
                <a:cubicBezTo>
                  <a:pt x="2951394" y="360433"/>
                  <a:pt x="2945168" y="359624"/>
                  <a:pt x="2939200" y="358548"/>
                </a:cubicBezTo>
                <a:cubicBezTo>
                  <a:pt x="2933279" y="357378"/>
                  <a:pt x="2927357" y="356045"/>
                  <a:pt x="2921598" y="354360"/>
                </a:cubicBezTo>
                <a:cubicBezTo>
                  <a:pt x="2915782" y="352780"/>
                  <a:pt x="2909509" y="350686"/>
                  <a:pt x="2902769" y="348134"/>
                </a:cubicBezTo>
                <a:cubicBezTo>
                  <a:pt x="2903435" y="339405"/>
                  <a:pt x="2904911" y="330685"/>
                  <a:pt x="2907357" y="321804"/>
                </a:cubicBezTo>
                <a:cubicBezTo>
                  <a:pt x="2909756" y="312979"/>
                  <a:pt x="2912916" y="304402"/>
                  <a:pt x="2916801" y="295987"/>
                </a:cubicBezTo>
                <a:cubicBezTo>
                  <a:pt x="2927367" y="300223"/>
                  <a:pt x="2937419" y="303288"/>
                  <a:pt x="2946958" y="305430"/>
                </a:cubicBezTo>
                <a:cubicBezTo>
                  <a:pt x="2956449" y="307524"/>
                  <a:pt x="2966349" y="308543"/>
                  <a:pt x="2976659" y="308543"/>
                </a:cubicBezTo>
                <a:cubicBezTo>
                  <a:pt x="2981152" y="308543"/>
                  <a:pt x="2986045" y="308134"/>
                  <a:pt x="2991404" y="307315"/>
                </a:cubicBezTo>
                <a:cubicBezTo>
                  <a:pt x="2996706" y="306554"/>
                  <a:pt x="3001609" y="305069"/>
                  <a:pt x="3006150" y="302927"/>
                </a:cubicBezTo>
                <a:cubicBezTo>
                  <a:pt x="3010586" y="300890"/>
                  <a:pt x="3014413" y="298176"/>
                  <a:pt x="3017430" y="294759"/>
                </a:cubicBezTo>
                <a:cubicBezTo>
                  <a:pt x="3020543" y="291389"/>
                  <a:pt x="3022076" y="286953"/>
                  <a:pt x="3022076" y="281441"/>
                </a:cubicBezTo>
                <a:cubicBezTo>
                  <a:pt x="3022076" y="273788"/>
                  <a:pt x="3019677" y="268228"/>
                  <a:pt x="3015031" y="264859"/>
                </a:cubicBezTo>
                <a:cubicBezTo>
                  <a:pt x="3010338" y="261489"/>
                  <a:pt x="3003855" y="258433"/>
                  <a:pt x="2995488" y="255882"/>
                </a:cubicBezTo>
                <a:lnTo>
                  <a:pt x="2965540" y="247257"/>
                </a:lnTo>
                <a:cubicBezTo>
                  <a:pt x="2947529" y="242050"/>
                  <a:pt x="2933440" y="234397"/>
                  <a:pt x="2923293" y="224296"/>
                </a:cubicBezTo>
                <a:cubicBezTo>
                  <a:pt x="2913136" y="214092"/>
                  <a:pt x="2908090" y="198937"/>
                  <a:pt x="2908090" y="178632"/>
                </a:cubicBezTo>
                <a:cubicBezTo>
                  <a:pt x="2908090" y="154196"/>
                  <a:pt x="2916819" y="135004"/>
                  <a:pt x="2934421" y="121182"/>
                </a:cubicBezTo>
                <a:cubicBezTo>
                  <a:pt x="2951975" y="107351"/>
                  <a:pt x="2975859" y="100411"/>
                  <a:pt x="3006159" y="100411"/>
                </a:cubicBezTo>
                <a:close/>
                <a:moveTo>
                  <a:pt x="2440916" y="90701"/>
                </a:moveTo>
                <a:cubicBezTo>
                  <a:pt x="2457242" y="90701"/>
                  <a:pt x="2472292" y="93252"/>
                  <a:pt x="2485972" y="98307"/>
                </a:cubicBezTo>
                <a:cubicBezTo>
                  <a:pt x="2499803" y="103305"/>
                  <a:pt x="2511131" y="109787"/>
                  <a:pt x="2520365" y="117641"/>
                </a:cubicBezTo>
                <a:cubicBezTo>
                  <a:pt x="2526486" y="109473"/>
                  <a:pt x="2534244" y="103305"/>
                  <a:pt x="2543431" y="99268"/>
                </a:cubicBezTo>
                <a:cubicBezTo>
                  <a:pt x="2552512" y="95089"/>
                  <a:pt x="2564963" y="93100"/>
                  <a:pt x="2580633" y="93100"/>
                </a:cubicBezTo>
                <a:cubicBezTo>
                  <a:pt x="2581289" y="97326"/>
                  <a:pt x="2581851" y="101515"/>
                  <a:pt x="2582365" y="105646"/>
                </a:cubicBezTo>
                <a:cubicBezTo>
                  <a:pt x="2582879" y="109730"/>
                  <a:pt x="2583079" y="114071"/>
                  <a:pt x="2583098" y="118631"/>
                </a:cubicBezTo>
                <a:cubicBezTo>
                  <a:pt x="2583098" y="123895"/>
                  <a:pt x="2582946" y="129045"/>
                  <a:pt x="2582584" y="134300"/>
                </a:cubicBezTo>
                <a:cubicBezTo>
                  <a:pt x="2582279" y="139450"/>
                  <a:pt x="2581622" y="144914"/>
                  <a:pt x="2580652" y="150473"/>
                </a:cubicBezTo>
                <a:lnTo>
                  <a:pt x="2540899" y="150473"/>
                </a:lnTo>
                <a:cubicBezTo>
                  <a:pt x="2542526" y="153691"/>
                  <a:pt x="2544059" y="157670"/>
                  <a:pt x="2545335" y="162211"/>
                </a:cubicBezTo>
                <a:cubicBezTo>
                  <a:pt x="2546658" y="166809"/>
                  <a:pt x="2547324" y="172825"/>
                  <a:pt x="2547324" y="180326"/>
                </a:cubicBezTo>
                <a:cubicBezTo>
                  <a:pt x="2547324" y="193130"/>
                  <a:pt x="2544925" y="204972"/>
                  <a:pt x="2540175" y="215938"/>
                </a:cubicBezTo>
                <a:cubicBezTo>
                  <a:pt x="2535434" y="226867"/>
                  <a:pt x="2528495" y="236253"/>
                  <a:pt x="2519309" y="244106"/>
                </a:cubicBezTo>
                <a:cubicBezTo>
                  <a:pt x="2510227" y="251969"/>
                  <a:pt x="2498994" y="258138"/>
                  <a:pt x="2485781" y="262736"/>
                </a:cubicBezTo>
                <a:cubicBezTo>
                  <a:pt x="2472559" y="267324"/>
                  <a:pt x="2457556" y="269618"/>
                  <a:pt x="2440926" y="269618"/>
                </a:cubicBezTo>
                <a:cubicBezTo>
                  <a:pt x="2426894" y="269618"/>
                  <a:pt x="2414291" y="268200"/>
                  <a:pt x="2403115" y="265135"/>
                </a:cubicBezTo>
                <a:cubicBezTo>
                  <a:pt x="2397603" y="268866"/>
                  <a:pt x="2394185" y="272683"/>
                  <a:pt x="2392862" y="276720"/>
                </a:cubicBezTo>
                <a:cubicBezTo>
                  <a:pt x="2391587" y="280851"/>
                  <a:pt x="2390873" y="284621"/>
                  <a:pt x="2390873" y="288248"/>
                </a:cubicBezTo>
                <a:cubicBezTo>
                  <a:pt x="2390873" y="293502"/>
                  <a:pt x="2392615" y="297691"/>
                  <a:pt x="2396080" y="301004"/>
                </a:cubicBezTo>
                <a:cubicBezTo>
                  <a:pt x="2399488" y="304269"/>
                  <a:pt x="2406437" y="306001"/>
                  <a:pt x="2416842" y="306363"/>
                </a:cubicBezTo>
                <a:lnTo>
                  <a:pt x="2484039" y="307334"/>
                </a:lnTo>
                <a:cubicBezTo>
                  <a:pt x="2513787" y="308048"/>
                  <a:pt x="2535682" y="314673"/>
                  <a:pt x="2549761" y="327182"/>
                </a:cubicBezTo>
                <a:cubicBezTo>
                  <a:pt x="2563793" y="339786"/>
                  <a:pt x="2570837" y="357692"/>
                  <a:pt x="2570837" y="380909"/>
                </a:cubicBezTo>
                <a:cubicBezTo>
                  <a:pt x="2570837" y="394579"/>
                  <a:pt x="2567220" y="407135"/>
                  <a:pt x="2560071" y="418359"/>
                </a:cubicBezTo>
                <a:cubicBezTo>
                  <a:pt x="2552874" y="429687"/>
                  <a:pt x="2543031" y="439235"/>
                  <a:pt x="2530579" y="447088"/>
                </a:cubicBezTo>
                <a:cubicBezTo>
                  <a:pt x="2518233" y="454894"/>
                  <a:pt x="2503535" y="461025"/>
                  <a:pt x="2486495" y="465204"/>
                </a:cubicBezTo>
                <a:cubicBezTo>
                  <a:pt x="2469503" y="469487"/>
                  <a:pt x="2451235" y="471582"/>
                  <a:pt x="2431587" y="471582"/>
                </a:cubicBezTo>
                <a:cubicBezTo>
                  <a:pt x="2411939" y="471582"/>
                  <a:pt x="2395309" y="470002"/>
                  <a:pt x="2381629" y="466993"/>
                </a:cubicBezTo>
                <a:cubicBezTo>
                  <a:pt x="2367855" y="463823"/>
                  <a:pt x="2356679" y="459540"/>
                  <a:pt x="2348007" y="453980"/>
                </a:cubicBezTo>
                <a:cubicBezTo>
                  <a:pt x="2339392" y="448421"/>
                  <a:pt x="2333166" y="441586"/>
                  <a:pt x="2329387" y="433371"/>
                </a:cubicBezTo>
                <a:cubicBezTo>
                  <a:pt x="2325608" y="425203"/>
                  <a:pt x="2323723" y="416226"/>
                  <a:pt x="2323723" y="406431"/>
                </a:cubicBezTo>
                <a:cubicBezTo>
                  <a:pt x="2323723" y="391733"/>
                  <a:pt x="2327245" y="379586"/>
                  <a:pt x="2334232" y="370095"/>
                </a:cubicBezTo>
                <a:cubicBezTo>
                  <a:pt x="2341334" y="360662"/>
                  <a:pt x="2350720" y="352342"/>
                  <a:pt x="2362505" y="345097"/>
                </a:cubicBezTo>
                <a:cubicBezTo>
                  <a:pt x="2354947" y="340557"/>
                  <a:pt x="2348978" y="334950"/>
                  <a:pt x="2344589" y="328210"/>
                </a:cubicBezTo>
                <a:cubicBezTo>
                  <a:pt x="2340153" y="321527"/>
                  <a:pt x="2337954" y="312903"/>
                  <a:pt x="2337954" y="302498"/>
                </a:cubicBezTo>
                <a:cubicBezTo>
                  <a:pt x="2337954" y="290056"/>
                  <a:pt x="2340553" y="279947"/>
                  <a:pt x="2345760" y="272141"/>
                </a:cubicBezTo>
                <a:cubicBezTo>
                  <a:pt x="2350958" y="264230"/>
                  <a:pt x="2358716" y="256729"/>
                  <a:pt x="2368873" y="249532"/>
                </a:cubicBezTo>
                <a:cubicBezTo>
                  <a:pt x="2357393" y="241374"/>
                  <a:pt x="2348521" y="231417"/>
                  <a:pt x="2342343" y="219632"/>
                </a:cubicBezTo>
                <a:cubicBezTo>
                  <a:pt x="2336117" y="207847"/>
                  <a:pt x="2333052" y="194786"/>
                  <a:pt x="2333052" y="180345"/>
                </a:cubicBezTo>
                <a:cubicBezTo>
                  <a:pt x="2333052" y="167694"/>
                  <a:pt x="2335498" y="155804"/>
                  <a:pt x="2340401" y="144885"/>
                </a:cubicBezTo>
                <a:cubicBezTo>
                  <a:pt x="2345342" y="133919"/>
                  <a:pt x="2352386" y="124428"/>
                  <a:pt x="2361724" y="116413"/>
                </a:cubicBezTo>
                <a:cubicBezTo>
                  <a:pt x="2371015" y="108407"/>
                  <a:pt x="2382343" y="102134"/>
                  <a:pt x="2395813" y="97536"/>
                </a:cubicBezTo>
                <a:cubicBezTo>
                  <a:pt x="2409179" y="92948"/>
                  <a:pt x="2424181" y="90701"/>
                  <a:pt x="2440916" y="90701"/>
                </a:cubicBezTo>
                <a:close/>
                <a:moveTo>
                  <a:pt x="4042137" y="90225"/>
                </a:moveTo>
                <a:cubicBezTo>
                  <a:pt x="4062699" y="90225"/>
                  <a:pt x="4080662" y="93642"/>
                  <a:pt x="4096074" y="100477"/>
                </a:cubicBezTo>
                <a:cubicBezTo>
                  <a:pt x="4111439" y="107322"/>
                  <a:pt x="4124195" y="116708"/>
                  <a:pt x="4134295" y="128645"/>
                </a:cubicBezTo>
                <a:cubicBezTo>
                  <a:pt x="4144404" y="140630"/>
                  <a:pt x="4151953" y="154767"/>
                  <a:pt x="4156903" y="171045"/>
                </a:cubicBezTo>
                <a:cubicBezTo>
                  <a:pt x="4161758" y="187428"/>
                  <a:pt x="4164205" y="204924"/>
                  <a:pt x="4164205" y="223554"/>
                </a:cubicBezTo>
                <a:cubicBezTo>
                  <a:pt x="4164205" y="242231"/>
                  <a:pt x="4161749" y="259528"/>
                  <a:pt x="4156903" y="275549"/>
                </a:cubicBezTo>
                <a:cubicBezTo>
                  <a:pt x="4151953" y="291513"/>
                  <a:pt x="4144395" y="305544"/>
                  <a:pt x="4134295" y="317387"/>
                </a:cubicBezTo>
                <a:cubicBezTo>
                  <a:pt x="4124195" y="329371"/>
                  <a:pt x="4111439" y="338710"/>
                  <a:pt x="4096074" y="345345"/>
                </a:cubicBezTo>
                <a:cubicBezTo>
                  <a:pt x="4080662" y="352028"/>
                  <a:pt x="4062699" y="355397"/>
                  <a:pt x="4042137" y="355397"/>
                </a:cubicBezTo>
                <a:cubicBezTo>
                  <a:pt x="4021518" y="355397"/>
                  <a:pt x="4003612" y="352028"/>
                  <a:pt x="3988457" y="345345"/>
                </a:cubicBezTo>
                <a:cubicBezTo>
                  <a:pt x="3973198" y="338710"/>
                  <a:pt x="3960699" y="329381"/>
                  <a:pt x="3950646" y="317387"/>
                </a:cubicBezTo>
                <a:cubicBezTo>
                  <a:pt x="3940746" y="305554"/>
                  <a:pt x="3933197" y="291522"/>
                  <a:pt x="3928095" y="275549"/>
                </a:cubicBezTo>
                <a:cubicBezTo>
                  <a:pt x="3923040" y="259528"/>
                  <a:pt x="3920489" y="242231"/>
                  <a:pt x="3920489" y="223554"/>
                </a:cubicBezTo>
                <a:cubicBezTo>
                  <a:pt x="3920489" y="204924"/>
                  <a:pt x="3923040" y="187428"/>
                  <a:pt x="3928095" y="171045"/>
                </a:cubicBezTo>
                <a:cubicBezTo>
                  <a:pt x="3933197" y="154776"/>
                  <a:pt x="3940746" y="140640"/>
                  <a:pt x="3950646" y="128645"/>
                </a:cubicBezTo>
                <a:cubicBezTo>
                  <a:pt x="3960699" y="116699"/>
                  <a:pt x="3973198" y="107312"/>
                  <a:pt x="3988457" y="100477"/>
                </a:cubicBezTo>
                <a:cubicBezTo>
                  <a:pt x="4003612" y="93642"/>
                  <a:pt x="4021528" y="90225"/>
                  <a:pt x="4042137" y="90225"/>
                </a:cubicBezTo>
                <a:close/>
                <a:moveTo>
                  <a:pt x="3755279" y="90225"/>
                </a:moveTo>
                <a:cubicBezTo>
                  <a:pt x="3775945" y="90225"/>
                  <a:pt x="3793899" y="93642"/>
                  <a:pt x="3809263" y="100477"/>
                </a:cubicBezTo>
                <a:cubicBezTo>
                  <a:pt x="3824628" y="107322"/>
                  <a:pt x="3837326" y="116708"/>
                  <a:pt x="3847484" y="128645"/>
                </a:cubicBezTo>
                <a:cubicBezTo>
                  <a:pt x="3857641" y="140630"/>
                  <a:pt x="3865190" y="154767"/>
                  <a:pt x="3870035" y="171045"/>
                </a:cubicBezTo>
                <a:cubicBezTo>
                  <a:pt x="3874938" y="187428"/>
                  <a:pt x="3877441" y="204924"/>
                  <a:pt x="3877432" y="223554"/>
                </a:cubicBezTo>
                <a:cubicBezTo>
                  <a:pt x="3877432" y="242231"/>
                  <a:pt x="3874938" y="259528"/>
                  <a:pt x="3870035" y="275549"/>
                </a:cubicBezTo>
                <a:cubicBezTo>
                  <a:pt x="3865190" y="291513"/>
                  <a:pt x="3857641" y="305544"/>
                  <a:pt x="3847484" y="317387"/>
                </a:cubicBezTo>
                <a:cubicBezTo>
                  <a:pt x="3837326" y="329371"/>
                  <a:pt x="3824628" y="338710"/>
                  <a:pt x="3809263" y="345345"/>
                </a:cubicBezTo>
                <a:cubicBezTo>
                  <a:pt x="3793899" y="352028"/>
                  <a:pt x="3775945" y="355397"/>
                  <a:pt x="3755279" y="355397"/>
                </a:cubicBezTo>
                <a:cubicBezTo>
                  <a:pt x="3734707" y="355397"/>
                  <a:pt x="3716801" y="352028"/>
                  <a:pt x="3701646" y="345345"/>
                </a:cubicBezTo>
                <a:cubicBezTo>
                  <a:pt x="3686396" y="338710"/>
                  <a:pt x="3673840" y="329381"/>
                  <a:pt x="3663892" y="317387"/>
                </a:cubicBezTo>
                <a:cubicBezTo>
                  <a:pt x="3653897" y="305554"/>
                  <a:pt x="3646396" y="291522"/>
                  <a:pt x="3641341" y="275549"/>
                </a:cubicBezTo>
                <a:cubicBezTo>
                  <a:pt x="3636239" y="259528"/>
                  <a:pt x="3633735" y="242231"/>
                  <a:pt x="3633735" y="223554"/>
                </a:cubicBezTo>
                <a:cubicBezTo>
                  <a:pt x="3633735" y="204924"/>
                  <a:pt x="3636239" y="187428"/>
                  <a:pt x="3641341" y="171045"/>
                </a:cubicBezTo>
                <a:cubicBezTo>
                  <a:pt x="3646386" y="154776"/>
                  <a:pt x="3653888" y="140640"/>
                  <a:pt x="3663892" y="128645"/>
                </a:cubicBezTo>
                <a:cubicBezTo>
                  <a:pt x="3673840" y="116699"/>
                  <a:pt x="3686387" y="107312"/>
                  <a:pt x="3701646" y="100477"/>
                </a:cubicBezTo>
                <a:cubicBezTo>
                  <a:pt x="3716801" y="93642"/>
                  <a:pt x="3734717" y="90225"/>
                  <a:pt x="3755279" y="90225"/>
                </a:cubicBezTo>
                <a:close/>
                <a:moveTo>
                  <a:pt x="2726251" y="90215"/>
                </a:moveTo>
                <a:cubicBezTo>
                  <a:pt x="2743900" y="90215"/>
                  <a:pt x="2759569" y="93280"/>
                  <a:pt x="2773343" y="99506"/>
                </a:cubicBezTo>
                <a:cubicBezTo>
                  <a:pt x="2787070" y="105779"/>
                  <a:pt x="2798751" y="114251"/>
                  <a:pt x="2808346" y="125018"/>
                </a:cubicBezTo>
                <a:cubicBezTo>
                  <a:pt x="2817989" y="135784"/>
                  <a:pt x="2825281" y="148588"/>
                  <a:pt x="2830184" y="163486"/>
                </a:cubicBezTo>
                <a:cubicBezTo>
                  <a:pt x="2835134" y="178336"/>
                  <a:pt x="2837533" y="194310"/>
                  <a:pt x="2837533" y="211302"/>
                </a:cubicBezTo>
                <a:cubicBezTo>
                  <a:pt x="2837533" y="217527"/>
                  <a:pt x="2837333" y="223601"/>
                  <a:pt x="2836771" y="229674"/>
                </a:cubicBezTo>
                <a:cubicBezTo>
                  <a:pt x="2836314" y="235748"/>
                  <a:pt x="2835753" y="240545"/>
                  <a:pt x="2835143" y="244115"/>
                </a:cubicBezTo>
                <a:lnTo>
                  <a:pt x="2672323" y="244115"/>
                </a:lnTo>
                <a:cubicBezTo>
                  <a:pt x="2673599" y="263763"/>
                  <a:pt x="2680491" y="277947"/>
                  <a:pt x="2692885" y="286772"/>
                </a:cubicBezTo>
                <a:cubicBezTo>
                  <a:pt x="2705289" y="295644"/>
                  <a:pt x="2721662" y="299984"/>
                  <a:pt x="2741920" y="299984"/>
                </a:cubicBezTo>
                <a:cubicBezTo>
                  <a:pt x="2753048" y="299984"/>
                  <a:pt x="2764481" y="298966"/>
                  <a:pt x="2776009" y="296767"/>
                </a:cubicBezTo>
                <a:cubicBezTo>
                  <a:pt x="2787594" y="294730"/>
                  <a:pt x="2798665" y="291722"/>
                  <a:pt x="2809127" y="287790"/>
                </a:cubicBezTo>
                <a:cubicBezTo>
                  <a:pt x="2812753" y="294320"/>
                  <a:pt x="2815819" y="302174"/>
                  <a:pt x="2818418" y="311313"/>
                </a:cubicBezTo>
                <a:cubicBezTo>
                  <a:pt x="2821074" y="320451"/>
                  <a:pt x="2822502" y="330247"/>
                  <a:pt x="2822854" y="340756"/>
                </a:cubicBezTo>
                <a:cubicBezTo>
                  <a:pt x="2797342" y="350561"/>
                  <a:pt x="2768612" y="355406"/>
                  <a:pt x="2736570" y="355406"/>
                </a:cubicBezTo>
                <a:cubicBezTo>
                  <a:pt x="2713047" y="355406"/>
                  <a:pt x="2692838" y="352189"/>
                  <a:pt x="2675998" y="345611"/>
                </a:cubicBezTo>
                <a:cubicBezTo>
                  <a:pt x="2659158" y="339081"/>
                  <a:pt x="2645431" y="330047"/>
                  <a:pt x="2634769" y="318414"/>
                </a:cubicBezTo>
                <a:cubicBezTo>
                  <a:pt x="2624212" y="306829"/>
                  <a:pt x="2616397" y="293045"/>
                  <a:pt x="2611247" y="276976"/>
                </a:cubicBezTo>
                <a:cubicBezTo>
                  <a:pt x="2606192" y="261003"/>
                  <a:pt x="2603641" y="243449"/>
                  <a:pt x="2603641" y="224467"/>
                </a:cubicBezTo>
                <a:cubicBezTo>
                  <a:pt x="2603641" y="205895"/>
                  <a:pt x="2606287" y="188446"/>
                  <a:pt x="2611494" y="172015"/>
                </a:cubicBezTo>
                <a:cubicBezTo>
                  <a:pt x="2616692" y="155737"/>
                  <a:pt x="2624507" y="141496"/>
                  <a:pt x="2634760" y="129454"/>
                </a:cubicBezTo>
                <a:cubicBezTo>
                  <a:pt x="2645117" y="117307"/>
                  <a:pt x="2657825" y="107769"/>
                  <a:pt x="2673076" y="100677"/>
                </a:cubicBezTo>
                <a:cubicBezTo>
                  <a:pt x="2688287" y="93680"/>
                  <a:pt x="2705993" y="90215"/>
                  <a:pt x="2726251" y="90215"/>
                </a:cubicBezTo>
                <a:close/>
                <a:moveTo>
                  <a:pt x="2162417" y="90196"/>
                </a:moveTo>
                <a:cubicBezTo>
                  <a:pt x="2183026" y="90196"/>
                  <a:pt x="2200989" y="93614"/>
                  <a:pt x="2216401" y="100506"/>
                </a:cubicBezTo>
                <a:cubicBezTo>
                  <a:pt x="2231708" y="107341"/>
                  <a:pt x="2244407" y="116679"/>
                  <a:pt x="2254564" y="128673"/>
                </a:cubicBezTo>
                <a:cubicBezTo>
                  <a:pt x="2264722" y="140611"/>
                  <a:pt x="2272271" y="154747"/>
                  <a:pt x="2277173" y="171025"/>
                </a:cubicBezTo>
                <a:cubicBezTo>
                  <a:pt x="2282028" y="187399"/>
                  <a:pt x="2284522" y="204905"/>
                  <a:pt x="2284522" y="223582"/>
                </a:cubicBezTo>
                <a:cubicBezTo>
                  <a:pt x="2284522" y="242211"/>
                  <a:pt x="2282018" y="259556"/>
                  <a:pt x="2277173" y="275529"/>
                </a:cubicBezTo>
                <a:cubicBezTo>
                  <a:pt x="2272271" y="291503"/>
                  <a:pt x="2264722" y="305534"/>
                  <a:pt x="2254564" y="317424"/>
                </a:cubicBezTo>
                <a:cubicBezTo>
                  <a:pt x="2244417" y="329362"/>
                  <a:pt x="2231708" y="338700"/>
                  <a:pt x="2216401" y="345335"/>
                </a:cubicBezTo>
                <a:cubicBezTo>
                  <a:pt x="2200989" y="352018"/>
                  <a:pt x="2183026" y="355435"/>
                  <a:pt x="2162417" y="355435"/>
                </a:cubicBezTo>
                <a:cubicBezTo>
                  <a:pt x="2141798" y="355435"/>
                  <a:pt x="2123939" y="352018"/>
                  <a:pt x="2108784" y="345335"/>
                </a:cubicBezTo>
                <a:cubicBezTo>
                  <a:pt x="2093525" y="338700"/>
                  <a:pt x="2080978" y="329362"/>
                  <a:pt x="2070973" y="317424"/>
                </a:cubicBezTo>
                <a:cubicBezTo>
                  <a:pt x="2061026" y="305534"/>
                  <a:pt x="2053572" y="291503"/>
                  <a:pt x="2048422" y="275529"/>
                </a:cubicBezTo>
                <a:cubicBezTo>
                  <a:pt x="2043310" y="259556"/>
                  <a:pt x="2040816" y="242202"/>
                  <a:pt x="2040816" y="223582"/>
                </a:cubicBezTo>
                <a:cubicBezTo>
                  <a:pt x="2040816" y="204905"/>
                  <a:pt x="2043320" y="187408"/>
                  <a:pt x="2048422" y="171025"/>
                </a:cubicBezTo>
                <a:cubicBezTo>
                  <a:pt x="2053572" y="154747"/>
                  <a:pt x="2061026" y="140611"/>
                  <a:pt x="2070973" y="128673"/>
                </a:cubicBezTo>
                <a:cubicBezTo>
                  <a:pt x="2080978" y="116679"/>
                  <a:pt x="2093525" y="107341"/>
                  <a:pt x="2108784" y="100506"/>
                </a:cubicBezTo>
                <a:cubicBezTo>
                  <a:pt x="2123939" y="93614"/>
                  <a:pt x="2141798" y="90196"/>
                  <a:pt x="2162417" y="90196"/>
                </a:cubicBezTo>
                <a:close/>
                <a:moveTo>
                  <a:pt x="1337532" y="53166"/>
                </a:moveTo>
                <a:cubicBezTo>
                  <a:pt x="1430042" y="53166"/>
                  <a:pt x="1505055" y="128122"/>
                  <a:pt x="1505055" y="220631"/>
                </a:cubicBezTo>
                <a:cubicBezTo>
                  <a:pt x="1505055" y="313141"/>
                  <a:pt x="1430051" y="388154"/>
                  <a:pt x="1337532" y="388154"/>
                </a:cubicBezTo>
                <a:cubicBezTo>
                  <a:pt x="1245023" y="388154"/>
                  <a:pt x="1170067" y="313150"/>
                  <a:pt x="1170067" y="220631"/>
                </a:cubicBezTo>
                <a:cubicBezTo>
                  <a:pt x="1170067" y="128122"/>
                  <a:pt x="1245023" y="53166"/>
                  <a:pt x="1337532" y="53166"/>
                </a:cubicBezTo>
                <a:close/>
                <a:moveTo>
                  <a:pt x="3406374" y="466"/>
                </a:moveTo>
                <a:cubicBezTo>
                  <a:pt x="3411886" y="466"/>
                  <a:pt x="3417502" y="618"/>
                  <a:pt x="3423261" y="923"/>
                </a:cubicBezTo>
                <a:cubicBezTo>
                  <a:pt x="3429078" y="1285"/>
                  <a:pt x="3434846" y="1941"/>
                  <a:pt x="3440663" y="2913"/>
                </a:cubicBezTo>
                <a:lnTo>
                  <a:pt x="3440663" y="135680"/>
                </a:lnTo>
                <a:cubicBezTo>
                  <a:pt x="3442909" y="132824"/>
                  <a:pt x="3445917" y="129349"/>
                  <a:pt x="3449592" y="125265"/>
                </a:cubicBezTo>
                <a:cubicBezTo>
                  <a:pt x="3453266" y="121286"/>
                  <a:pt x="3457912" y="117412"/>
                  <a:pt x="3463319" y="113680"/>
                </a:cubicBezTo>
                <a:cubicBezTo>
                  <a:pt x="3468831" y="110006"/>
                  <a:pt x="3475409" y="106893"/>
                  <a:pt x="3483167" y="104294"/>
                </a:cubicBezTo>
                <a:cubicBezTo>
                  <a:pt x="3490925" y="101743"/>
                  <a:pt x="3499750" y="100420"/>
                  <a:pt x="3509697" y="100420"/>
                </a:cubicBezTo>
                <a:cubicBezTo>
                  <a:pt x="3537351" y="100420"/>
                  <a:pt x="3558427" y="108121"/>
                  <a:pt x="3572716" y="123637"/>
                </a:cubicBezTo>
                <a:cubicBezTo>
                  <a:pt x="3587005" y="139097"/>
                  <a:pt x="3594201" y="163391"/>
                  <a:pt x="3594201" y="196556"/>
                </a:cubicBezTo>
                <a:lnTo>
                  <a:pt x="3594201" y="356311"/>
                </a:lnTo>
                <a:cubicBezTo>
                  <a:pt x="3588432" y="357282"/>
                  <a:pt x="3582616" y="357891"/>
                  <a:pt x="3576800" y="358300"/>
                </a:cubicBezTo>
                <a:cubicBezTo>
                  <a:pt x="3571031" y="358652"/>
                  <a:pt x="3565424" y="358757"/>
                  <a:pt x="3559960" y="358757"/>
                </a:cubicBezTo>
                <a:cubicBezTo>
                  <a:pt x="3554448" y="358757"/>
                  <a:pt x="3548784" y="358652"/>
                  <a:pt x="3543073" y="358300"/>
                </a:cubicBezTo>
                <a:cubicBezTo>
                  <a:pt x="3537256" y="357891"/>
                  <a:pt x="3531440" y="357282"/>
                  <a:pt x="3525671" y="356311"/>
                </a:cubicBezTo>
                <a:lnTo>
                  <a:pt x="3525671" y="214871"/>
                </a:lnTo>
                <a:cubicBezTo>
                  <a:pt x="3525671" y="197470"/>
                  <a:pt x="3522920" y="184200"/>
                  <a:pt x="3517408" y="174766"/>
                </a:cubicBezTo>
                <a:cubicBezTo>
                  <a:pt x="3511944" y="165428"/>
                  <a:pt x="3502606" y="160782"/>
                  <a:pt x="3489450" y="160782"/>
                </a:cubicBezTo>
                <a:cubicBezTo>
                  <a:pt x="3483995" y="160782"/>
                  <a:pt x="3478322" y="161601"/>
                  <a:pt x="3472562" y="163181"/>
                </a:cubicBezTo>
                <a:cubicBezTo>
                  <a:pt x="3466746" y="164809"/>
                  <a:pt x="3461491" y="167979"/>
                  <a:pt x="3456846" y="172624"/>
                </a:cubicBezTo>
                <a:cubicBezTo>
                  <a:pt x="3452200" y="177270"/>
                  <a:pt x="3448326" y="183800"/>
                  <a:pt x="3445261" y="192120"/>
                </a:cubicBezTo>
                <a:cubicBezTo>
                  <a:pt x="3442195" y="200592"/>
                  <a:pt x="3440672" y="211511"/>
                  <a:pt x="3440672" y="225086"/>
                </a:cubicBezTo>
                <a:lnTo>
                  <a:pt x="3440672" y="356320"/>
                </a:lnTo>
                <a:cubicBezTo>
                  <a:pt x="3434856" y="357291"/>
                  <a:pt x="3429087" y="357900"/>
                  <a:pt x="3423271" y="358310"/>
                </a:cubicBezTo>
                <a:cubicBezTo>
                  <a:pt x="3417502" y="358662"/>
                  <a:pt x="3411895" y="358767"/>
                  <a:pt x="3406383" y="358767"/>
                </a:cubicBezTo>
                <a:cubicBezTo>
                  <a:pt x="3400872" y="358767"/>
                  <a:pt x="3395360" y="358662"/>
                  <a:pt x="3389696" y="358310"/>
                </a:cubicBezTo>
                <a:cubicBezTo>
                  <a:pt x="3384137" y="357900"/>
                  <a:pt x="3378416" y="357291"/>
                  <a:pt x="3372599" y="356320"/>
                </a:cubicBezTo>
                <a:lnTo>
                  <a:pt x="3372599" y="2913"/>
                </a:lnTo>
                <a:cubicBezTo>
                  <a:pt x="3378063" y="1941"/>
                  <a:pt x="3383670" y="1285"/>
                  <a:pt x="3389487" y="923"/>
                </a:cubicBezTo>
                <a:cubicBezTo>
                  <a:pt x="3395255" y="618"/>
                  <a:pt x="3400862" y="466"/>
                  <a:pt x="3406374" y="466"/>
                </a:cubicBezTo>
                <a:close/>
                <a:moveTo>
                  <a:pt x="1837538" y="466"/>
                </a:moveTo>
                <a:cubicBezTo>
                  <a:pt x="1843003" y="466"/>
                  <a:pt x="1848667" y="618"/>
                  <a:pt x="1854378" y="923"/>
                </a:cubicBezTo>
                <a:cubicBezTo>
                  <a:pt x="1860242" y="1285"/>
                  <a:pt x="1866011" y="1941"/>
                  <a:pt x="1871827" y="2913"/>
                </a:cubicBezTo>
                <a:lnTo>
                  <a:pt x="1871827" y="135680"/>
                </a:lnTo>
                <a:cubicBezTo>
                  <a:pt x="1874074" y="132824"/>
                  <a:pt x="1877082" y="129349"/>
                  <a:pt x="1880757" y="125265"/>
                </a:cubicBezTo>
                <a:cubicBezTo>
                  <a:pt x="1884383" y="121286"/>
                  <a:pt x="1888972" y="117412"/>
                  <a:pt x="1894484" y="113680"/>
                </a:cubicBezTo>
                <a:cubicBezTo>
                  <a:pt x="1899995" y="110006"/>
                  <a:pt x="1906573" y="106893"/>
                  <a:pt x="1914331" y="104294"/>
                </a:cubicBezTo>
                <a:cubicBezTo>
                  <a:pt x="1922033" y="101743"/>
                  <a:pt x="1930914" y="100420"/>
                  <a:pt x="1940862" y="100420"/>
                </a:cubicBezTo>
                <a:cubicBezTo>
                  <a:pt x="1968573" y="100420"/>
                  <a:pt x="1989544" y="108121"/>
                  <a:pt x="2003823" y="123637"/>
                </a:cubicBezTo>
                <a:cubicBezTo>
                  <a:pt x="2018112" y="139097"/>
                  <a:pt x="2025356" y="163391"/>
                  <a:pt x="2025356" y="196556"/>
                </a:cubicBezTo>
                <a:lnTo>
                  <a:pt x="2025356" y="356311"/>
                </a:lnTo>
                <a:lnTo>
                  <a:pt x="2025366" y="356311"/>
                </a:lnTo>
                <a:cubicBezTo>
                  <a:pt x="2019549" y="357282"/>
                  <a:pt x="2013838" y="357891"/>
                  <a:pt x="2007964" y="358300"/>
                </a:cubicBezTo>
                <a:cubicBezTo>
                  <a:pt x="2002148" y="358652"/>
                  <a:pt x="1996588" y="358757"/>
                  <a:pt x="1991077" y="358757"/>
                </a:cubicBezTo>
                <a:cubicBezTo>
                  <a:pt x="1985622" y="358757"/>
                  <a:pt x="1980006" y="358652"/>
                  <a:pt x="1974189" y="358300"/>
                </a:cubicBezTo>
                <a:cubicBezTo>
                  <a:pt x="1968373" y="357891"/>
                  <a:pt x="1962557" y="357282"/>
                  <a:pt x="1956788" y="356311"/>
                </a:cubicBezTo>
                <a:lnTo>
                  <a:pt x="1956788" y="214871"/>
                </a:lnTo>
                <a:cubicBezTo>
                  <a:pt x="1956788" y="197470"/>
                  <a:pt x="1954037" y="184200"/>
                  <a:pt x="1948573" y="174766"/>
                </a:cubicBezTo>
                <a:cubicBezTo>
                  <a:pt x="1943109" y="165428"/>
                  <a:pt x="1933770" y="160782"/>
                  <a:pt x="1920614" y="160782"/>
                </a:cubicBezTo>
                <a:cubicBezTo>
                  <a:pt x="1915055" y="160782"/>
                  <a:pt x="1909486" y="161601"/>
                  <a:pt x="1903670" y="163181"/>
                </a:cubicBezTo>
                <a:cubicBezTo>
                  <a:pt x="1897901" y="164809"/>
                  <a:pt x="1892646" y="167979"/>
                  <a:pt x="1888001" y="172624"/>
                </a:cubicBezTo>
                <a:cubicBezTo>
                  <a:pt x="1883355" y="177270"/>
                  <a:pt x="1879481" y="183800"/>
                  <a:pt x="1876416" y="192120"/>
                </a:cubicBezTo>
                <a:cubicBezTo>
                  <a:pt x="1873408" y="200592"/>
                  <a:pt x="1871827" y="211511"/>
                  <a:pt x="1871827" y="225086"/>
                </a:cubicBezTo>
                <a:lnTo>
                  <a:pt x="1871827" y="356320"/>
                </a:lnTo>
                <a:cubicBezTo>
                  <a:pt x="1866011" y="357291"/>
                  <a:pt x="1860242" y="357900"/>
                  <a:pt x="1854378" y="358310"/>
                </a:cubicBezTo>
                <a:cubicBezTo>
                  <a:pt x="1848667" y="358662"/>
                  <a:pt x="1843003" y="358767"/>
                  <a:pt x="1837538" y="358767"/>
                </a:cubicBezTo>
                <a:cubicBezTo>
                  <a:pt x="1832074" y="358767"/>
                  <a:pt x="1826467" y="358662"/>
                  <a:pt x="1820908" y="358310"/>
                </a:cubicBezTo>
                <a:cubicBezTo>
                  <a:pt x="1815244" y="357900"/>
                  <a:pt x="1809580" y="357291"/>
                  <a:pt x="1803716" y="356320"/>
                </a:cubicBezTo>
                <a:lnTo>
                  <a:pt x="1803716" y="2913"/>
                </a:lnTo>
                <a:cubicBezTo>
                  <a:pt x="1809180" y="1941"/>
                  <a:pt x="1814892" y="1285"/>
                  <a:pt x="1820603" y="923"/>
                </a:cubicBezTo>
                <a:cubicBezTo>
                  <a:pt x="1826420" y="618"/>
                  <a:pt x="1832084" y="466"/>
                  <a:pt x="1837538" y="466"/>
                </a:cubicBezTo>
                <a:close/>
                <a:moveTo>
                  <a:pt x="4256228" y="0"/>
                </a:moveTo>
                <a:cubicBezTo>
                  <a:pt x="4267195" y="0"/>
                  <a:pt x="4278427" y="914"/>
                  <a:pt x="4290060" y="2903"/>
                </a:cubicBezTo>
                <a:lnTo>
                  <a:pt x="4290060" y="256405"/>
                </a:lnTo>
                <a:cubicBezTo>
                  <a:pt x="4290060" y="266410"/>
                  <a:pt x="4290574" y="274473"/>
                  <a:pt x="4291745" y="280489"/>
                </a:cubicBezTo>
                <a:cubicBezTo>
                  <a:pt x="4292868" y="286667"/>
                  <a:pt x="4294658" y="291408"/>
                  <a:pt x="4297105" y="294778"/>
                </a:cubicBezTo>
                <a:cubicBezTo>
                  <a:pt x="4299503" y="298195"/>
                  <a:pt x="4302616" y="300546"/>
                  <a:pt x="4306491" y="301765"/>
                </a:cubicBezTo>
                <a:cubicBezTo>
                  <a:pt x="4310317" y="303088"/>
                  <a:pt x="4315115" y="303650"/>
                  <a:pt x="4320979" y="303650"/>
                </a:cubicBezTo>
                <a:cubicBezTo>
                  <a:pt x="4323530" y="303650"/>
                  <a:pt x="4326386" y="303602"/>
                  <a:pt x="4329394" y="303240"/>
                </a:cubicBezTo>
                <a:cubicBezTo>
                  <a:pt x="4332459" y="302888"/>
                  <a:pt x="4335410" y="302479"/>
                  <a:pt x="4338323" y="301765"/>
                </a:cubicBezTo>
                <a:cubicBezTo>
                  <a:pt x="4341846" y="315035"/>
                  <a:pt x="4343626" y="327886"/>
                  <a:pt x="4343626" y="340442"/>
                </a:cubicBezTo>
                <a:lnTo>
                  <a:pt x="4343626" y="347430"/>
                </a:lnTo>
                <a:lnTo>
                  <a:pt x="4343616" y="347430"/>
                </a:lnTo>
                <a:cubicBezTo>
                  <a:pt x="4343616" y="349571"/>
                  <a:pt x="4343312" y="351866"/>
                  <a:pt x="4342703" y="354369"/>
                </a:cubicBezTo>
                <a:cubicBezTo>
                  <a:pt x="4337495" y="356054"/>
                  <a:pt x="4331327" y="357177"/>
                  <a:pt x="4324130" y="357787"/>
                </a:cubicBezTo>
                <a:cubicBezTo>
                  <a:pt x="4316829" y="358453"/>
                  <a:pt x="4310146" y="358758"/>
                  <a:pt x="4304130" y="358758"/>
                </a:cubicBezTo>
                <a:cubicBezTo>
                  <a:pt x="4279227" y="358758"/>
                  <a:pt x="4259331" y="351923"/>
                  <a:pt x="4244434" y="338243"/>
                </a:cubicBezTo>
                <a:cubicBezTo>
                  <a:pt x="4229431" y="324564"/>
                  <a:pt x="4221987" y="302269"/>
                  <a:pt x="4221987" y="271398"/>
                </a:cubicBezTo>
                <a:lnTo>
                  <a:pt x="4221987" y="2903"/>
                </a:lnTo>
                <a:cubicBezTo>
                  <a:pt x="4233572" y="914"/>
                  <a:pt x="4244948" y="0"/>
                  <a:pt x="4256228" y="0"/>
                </a:cubicBezTo>
                <a:close/>
              </a:path>
            </a:pathLst>
          </a:custGeom>
          <a:solidFill>
            <a:srgbClr val="E30613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‹nr.›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Eerste niveau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7A5044BF-FE9F-47D0-91EF-09A7C3C854CD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29518805-90D7-45F9-BC7A-AC6F95C66065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CB1C531A-9530-4F8F-AE05-6033BA5B19FF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B4D9A512-FD40-4BF1-9FC9-071641F6503F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68F31A30-F667-4F60-9675-454CEBD55E74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13" name="Rechthoek: afgeronde hoeken 61">
              <a:extLst>
                <a:ext uri="{FF2B5EF4-FFF2-40B4-BE49-F238E27FC236}">
                  <a16:creationId xmlns:a16="http://schemas.microsoft.com/office/drawing/2014/main" id="{6A5F50D5-9602-4F28-97F1-9F0F47A3A553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5807288A-82A0-400E-A0A2-534B133D8143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373B975-0950-4988-B9E8-4325BBD1E8CF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8BCE0DD-DD3E-48AE-BC7E-45E45AC4223C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0A806AF-D5B3-473A-BE8E-C063AB3427E5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AD6A989-D0B6-49BC-86A9-6115E0895AF2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BBB4D162-BEC7-4EA4-B4FC-1C3080AB4A3F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62A57B3-03CB-41FE-9394-3ECD71959CB0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22" name="Rechthoek: afgeronde hoeken 55">
                <a:extLst>
                  <a:ext uri="{FF2B5EF4-FFF2-40B4-BE49-F238E27FC236}">
                    <a16:creationId xmlns:a16="http://schemas.microsoft.com/office/drawing/2014/main" id="{0B54D2C9-FE79-4A7E-B73A-69CCE2917201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0D13783-6AB3-435E-98F1-5C5B6351D55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E8C36F74-CD21-49B0-9266-431D855A2BE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BFD87AE4-1CDE-4CE8-90B5-A5ED0A284F4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1F289E0F-7533-4C44-9E75-955FC7BCBA4F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DBFE37D-EA81-43B8-9D0C-44B0DC679A7F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Boog 20">
              <a:extLst>
                <a:ext uri="{FF2B5EF4-FFF2-40B4-BE49-F238E27FC236}">
                  <a16:creationId xmlns:a16="http://schemas.microsoft.com/office/drawing/2014/main" id="{9A092E48-ED76-4340-B992-DAA537CC8ACE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8" name="Tekstvak 27">
            <a:extLst>
              <a:ext uri="{FF2B5EF4-FFF2-40B4-BE49-F238E27FC236}">
                <a16:creationId xmlns:a16="http://schemas.microsoft.com/office/drawing/2014/main" id="{B697185B-AE71-42ED-8AD1-EB5DB89325E7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5AC20AB3-5813-4D72-A4F0-4605022AC196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30" name="Vrije vorm: vorm 52">
            <a:extLst>
              <a:ext uri="{FF2B5EF4-FFF2-40B4-BE49-F238E27FC236}">
                <a16:creationId xmlns:a16="http://schemas.microsoft.com/office/drawing/2014/main" id="{BCE30224-BE4C-47D4-BB83-775681A61690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18" r:id="rId3"/>
    <p:sldLayoutId id="2147483720" r:id="rId4"/>
    <p:sldLayoutId id="2147483672" r:id="rId5"/>
    <p:sldLayoutId id="2147483673" r:id="rId6"/>
    <p:sldLayoutId id="2147483674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9" r:id="rId19"/>
    <p:sldLayoutId id="2147483690" r:id="rId20"/>
    <p:sldLayoutId id="2147483732" r:id="rId21"/>
    <p:sldLayoutId id="214748373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4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6D66623E-C2D9-E44A-9915-75BED58605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4C30208-88C2-4C40-9091-7771110E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Lannooleaf</a:t>
            </a:r>
            <a:endParaRPr lang="en-GB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7854C5AA-F753-8140-9A76-CB3B9C1624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AA8E44D-55B5-6748-9DB5-90A9875100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err="1"/>
              <a:t>Projectweek</a:t>
            </a:r>
            <a:r>
              <a:rPr lang="en-GB" dirty="0"/>
              <a:t> 2022 - Sprint 4</a:t>
            </a:r>
          </a:p>
        </p:txBody>
      </p:sp>
    </p:spTree>
    <p:extLst>
      <p:ext uri="{BB962C8B-B14F-4D97-AF65-F5344CB8AC3E}">
        <p14:creationId xmlns:p14="http://schemas.microsoft.com/office/powerpoint/2010/main" val="201244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9188" y="1326229"/>
            <a:ext cx="8544612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7"/>
            <a:ext cx="9769306" cy="3948197"/>
          </a:xfrm>
        </p:spPr>
        <p:txBody>
          <a:bodyPr/>
          <a:lstStyle/>
          <a:p>
            <a:r>
              <a:rPr lang="en-US" dirty="0"/>
              <a:t>What problem is the project trying to solve?</a:t>
            </a:r>
          </a:p>
          <a:p>
            <a:r>
              <a:rPr lang="en-US" dirty="0"/>
              <a:t>What is the context of the problem?</a:t>
            </a:r>
          </a:p>
          <a:p>
            <a:r>
              <a:rPr lang="en-US" dirty="0"/>
              <a:t>What is special about the project?</a:t>
            </a:r>
          </a:p>
          <a:p>
            <a:r>
              <a:rPr lang="en-US" dirty="0"/>
              <a:t>(use a figure if possible)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29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0" y="1326229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en-US" dirty="0"/>
              <a:t>What is the main goal of the project?</a:t>
            </a:r>
          </a:p>
          <a:p>
            <a:r>
              <a:rPr lang="en-US" dirty="0"/>
              <a:t>What are secondary goals of the project?</a:t>
            </a:r>
          </a:p>
          <a:p>
            <a:r>
              <a:rPr lang="en-US" dirty="0"/>
              <a:t>(use a figure if possible)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75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2FBD6E-1FE6-4AEF-A705-7222F69B5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FFC91-35C7-4089-84FC-3ED0E185A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7468" y="1326229"/>
            <a:ext cx="8516331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015979-C079-4864-BD14-AB641E325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en-US" dirty="0"/>
              <a:t>What are the constraints of the problem?</a:t>
            </a:r>
          </a:p>
          <a:p>
            <a:r>
              <a:rPr lang="en-US" dirty="0"/>
              <a:t>Which criteria are important, which are nice to have?</a:t>
            </a:r>
          </a:p>
          <a:p>
            <a:r>
              <a:rPr lang="en-US" dirty="0"/>
              <a:t>Which technological solutions exist for these constraints / criteria?</a:t>
            </a:r>
          </a:p>
          <a:p>
            <a:r>
              <a:rPr lang="en-US" dirty="0"/>
              <a:t>Which technological solution is the best and why?</a:t>
            </a:r>
          </a:p>
          <a:p>
            <a:r>
              <a:rPr lang="en-US" dirty="0"/>
              <a:t>(use a figure if possible)</a:t>
            </a:r>
          </a:p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258357-8EE4-4C7D-9B11-D24DCCEA7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89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0" y="1326229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en-US" dirty="0"/>
              <a:t>Provide an overview of your solution. (definitely use a figure)</a:t>
            </a:r>
          </a:p>
          <a:p>
            <a:r>
              <a:rPr lang="en-US" dirty="0"/>
              <a:t>Clearly explain all major components of the solution.</a:t>
            </a:r>
          </a:p>
          <a:p>
            <a:r>
              <a:rPr lang="en-US" dirty="0"/>
              <a:t>Also explain how the major components interact.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74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5BF4FC-0B74-482C-BA35-DBB48762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C5456-5F8E-40DC-BA5A-195D8FD9BA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9760" y="1326229"/>
            <a:ext cx="8554039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7E219-AFAD-43F6-978B-E24FE828C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114988"/>
            <a:ext cx="9769306" cy="3948196"/>
          </a:xfrm>
        </p:spPr>
        <p:txBody>
          <a:bodyPr/>
          <a:lstStyle/>
          <a:p>
            <a:r>
              <a:rPr lang="en-US" dirty="0"/>
              <a:t>What are the goals for the next sprint? </a:t>
            </a:r>
          </a:p>
          <a:p>
            <a:r>
              <a:rPr lang="en-US" dirty="0"/>
              <a:t>Who is going to do what?</a:t>
            </a:r>
          </a:p>
          <a:p>
            <a:endParaRPr lang="en-US" dirty="0"/>
          </a:p>
          <a:p>
            <a:r>
              <a:rPr lang="en-US" dirty="0"/>
              <a:t>If this is the last sprint, describe what could be improved or what you could do if you had more time.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223881-3800-4326-9B09-3B45D3F669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489401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IWT">
      <a:dk1>
        <a:srgbClr val="1E1E1E"/>
      </a:dk1>
      <a:lt1>
        <a:srgbClr val="FFFFFF"/>
      </a:lt1>
      <a:dk2>
        <a:srgbClr val="009CC4"/>
      </a:dk2>
      <a:lt2>
        <a:srgbClr val="BDBCA9"/>
      </a:lt2>
      <a:accent1>
        <a:srgbClr val="DF0020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9CC4"/>
      </a:hlink>
      <a:folHlink>
        <a:srgbClr val="DF0020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ives Sand">
  <a:themeElements>
    <a:clrScheme name="Vives IWT">
      <a:dk1>
        <a:srgbClr val="1E1E1E"/>
      </a:dk1>
      <a:lt1>
        <a:srgbClr val="FFFFFF"/>
      </a:lt1>
      <a:dk2>
        <a:srgbClr val="009CC4"/>
      </a:dk2>
      <a:lt2>
        <a:srgbClr val="BDBCA9"/>
      </a:lt2>
      <a:accent1>
        <a:srgbClr val="DF0020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9CC4"/>
      </a:hlink>
      <a:folHlink>
        <a:srgbClr val="DF0020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13" ma:contentTypeDescription="Een nieuw document maken." ma:contentTypeScope="" ma:versionID="e394ebb7372053692aea87c8b382d4c0">
  <xsd:schema xmlns:xsd="http://www.w3.org/2001/XMLSchema" xmlns:xs="http://www.w3.org/2001/XMLSchema" xmlns:p="http://schemas.microsoft.com/office/2006/metadata/properties" xmlns:ns2="b6bce6f3-de65-48d6-9397-faa97a269bae" xmlns:ns3="98af9011-2013-4d96-8ba2-292391501525" targetNamespace="http://schemas.microsoft.com/office/2006/metadata/properties" ma:root="true" ma:fieldsID="329ff903c5eb27e78cc923a09ad7f6d7" ns2:_="" ns3:_="">
    <xsd:import namespace="b6bce6f3-de65-48d6-9397-faa97a269bae"/>
    <xsd:import namespace="98af9011-2013-4d96-8ba2-292391501525"/>
    <xsd:element name="properties">
      <xsd:complexType>
        <xsd:sequence>
          <xsd:element name="documentManagement">
            <xsd:complexType>
              <xsd:all>
                <xsd:element ref="ns2:thema" minOccurs="0"/>
                <xsd:element ref="ns2:subthema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thema" ma:index="2" nillable="true" ma:displayName="thema" ma:format="Dropdown" ma:internalName="thema" ma:readOnly="false">
      <xsd:simpleType>
        <xsd:restriction base="dms:Choice">
          <xsd:enumeration value="onderwijs"/>
          <xsd:enumeration value="onderzoek en ondernemerschap"/>
          <xsd:enumeration value="marketing en communicatie"/>
          <xsd:enumeration value="organisatie en administratie"/>
        </xsd:restriction>
      </xsd:simpleType>
    </xsd:element>
    <xsd:element name="subthema" ma:index="3" nillable="true" ma:displayName="subthema" ma:format="Dropdown" ma:internalName="subthema" ma:readOnly="false">
      <xsd:simpleType>
        <xsd:restriction base="dms:Choice">
          <xsd:enumeration value="afstandsonderwijs"/>
          <xsd:enumeration value="Covid19"/>
          <xsd:enumeration value="ECTS-fiches"/>
          <xsd:enumeration value="evaluatie"/>
          <xsd:enumeration value="internationalisering"/>
          <xsd:enumeration value="kwaliteitszorg"/>
          <xsd:enumeration value="onderwijstechnologie"/>
          <xsd:enumeration value="projectwerk"/>
          <xsd:enumeration value="stage, bachelorproef en werkplekleren"/>
          <xsd:enumeration value="studie- en trajectbegeleiding, ombuds"/>
          <xsd:enumeration value="studiemateriaal"/>
          <xsd:enumeration value="---"/>
          <xsd:enumeration value="dienstverlening"/>
          <xsd:enumeration value="navorming"/>
          <xsd:enumeration value="onderzoek"/>
          <xsd:enumeration value="---"/>
          <xsd:enumeration value="communiceer over je opleiding"/>
          <xsd:enumeration value="evenementen"/>
          <xsd:enumeration value="foto's en video's"/>
          <xsd:enumeration value="huisstijl"/>
          <xsd:enumeration value="nieuwsbrieven"/>
          <xsd:enumeration value="---"/>
          <xsd:enumeration value="facilities"/>
          <xsd:enumeration value="kalender"/>
          <xsd:enumeration value="organisatie"/>
          <xsd:enumeration value="personeel"/>
          <xsd:enumeration value="vademecum"/>
        </xsd:restriction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hidden="true" ma:internalName="MediaServiceAutoTags" ma:readOnly="true">
      <xsd:simpleType>
        <xsd:restriction base="dms:Text"/>
      </xsd:simpleType>
    </xsd:element>
    <xsd:element name="MediaServiceOCR" ma:index="14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af9011-2013-4d96-8ba2-29239150152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hidden="true" ma:internalName="SharedWithDetail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hema xmlns="b6bce6f3-de65-48d6-9397-faa97a269bae">marketing en communicatie</thema>
    <subthema xmlns="b6bce6f3-de65-48d6-9397-faa97a269bae">huisstijl</subthema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4A3648-6E12-4B62-B3A0-BEEE6359BFC6}">
  <ds:schemaRefs>
    <ds:schemaRef ds:uri="98af9011-2013-4d96-8ba2-292391501525"/>
    <ds:schemaRef ds:uri="b6bce6f3-de65-48d6-9397-faa97a269ba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467B494-8CBA-4B46-A297-6B84850A648D}">
  <ds:schemaRefs>
    <ds:schemaRef ds:uri="20b73af9-1f6f-48e5-ae80-2b53c7432046"/>
    <ds:schemaRef ds:uri="8d4feee8-4b25-40f5-9cc8-67902be7b937"/>
    <ds:schemaRef ds:uri="9c238dfc-f202-46e7-a03d-47a7467a6778"/>
    <ds:schemaRef ds:uri="b6bce6f3-de65-48d6-9397-faa97a269b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88514BB-AB7A-4969-9ADA-8D260088C4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Office PowerPoint</Application>
  <PresentationFormat>Breedbeeld</PresentationFormat>
  <Paragraphs>27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2</vt:i4>
      </vt:variant>
      <vt:variant>
        <vt:lpstr>Diatitels</vt:lpstr>
      </vt:variant>
      <vt:variant>
        <vt:i4>6</vt:i4>
      </vt:variant>
    </vt:vector>
  </HeadingPairs>
  <TitlesOfParts>
    <vt:vector size="16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Vives Light</vt:lpstr>
      <vt:lpstr>Vives Sand</vt:lpstr>
      <vt:lpstr>Lannooleaf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Matthias Cornette - SHOOW</dc:creator>
  <cp:lastModifiedBy>Jay D'Hulster</cp:lastModifiedBy>
  <cp:revision>6</cp:revision>
  <dcterms:created xsi:type="dcterms:W3CDTF">2021-08-31T13:35:32Z</dcterms:created>
  <dcterms:modified xsi:type="dcterms:W3CDTF">2022-05-03T11:31:13Z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Studiegebied">
    <vt:lpwstr>70;#IWT|7c77e860-98cf-4f8a-b8f4-7a655d589110</vt:lpwstr>
  </property>
  <property fmtid="{D5CDD505-2E9C-101B-9397-08002B2CF9AE}" pid="4" name="Academiejaar">
    <vt:lpwstr>711;#2021-22|beb9d309-e139-4f16-a9ae-9e42fd0d30d6</vt:lpwstr>
  </property>
  <property fmtid="{D5CDD505-2E9C-101B-9397-08002B2CF9AE}" pid="5" name="Campus">
    <vt:lpwstr>35;#Brugge|86cdf0cb-564d-4595-a503-6ec2b4a78e51;#36;#Kortrijk|106e7c59-dba4-40a7-b3ae-a8889e009f56;#37;#Oostende|5cd3b09e-3df9-4ec9-8873-48ff5a027895;#38;#Roeselare|75a318bd-7ba8-41b2-a222-14537ef72f84</vt:lpwstr>
  </property>
</Properties>
</file>

<file path=docProps/thumbnail.jpeg>
</file>